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FEF43-714D-4998-9BC5-23438B00B3CB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F1190-4E01-4664-BA3C-373E6050E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12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F1190-4E01-4664-BA3C-373E6050E9E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065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городской педагогический университет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иностранных языков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564904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Интерактивный  урок  по </a:t>
            </a:r>
            <a:r>
              <a:rPr lang="en-US" dirty="0" smtClean="0"/>
              <a:t>_____________</a:t>
            </a:r>
            <a:r>
              <a:rPr lang="ru-RU" dirty="0" smtClean="0"/>
              <a:t>________</a:t>
            </a:r>
            <a:r>
              <a:rPr lang="en-US" dirty="0" smtClean="0"/>
              <a:t> </a:t>
            </a:r>
            <a:r>
              <a:rPr lang="ru-RU" dirty="0" smtClean="0"/>
              <a:t>языку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в</a:t>
            </a:r>
            <a:r>
              <a:rPr lang="ru-RU" dirty="0" smtClean="0"/>
              <a:t> ____ классе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/>
              <a:t>п</a:t>
            </a:r>
            <a:r>
              <a:rPr lang="ru-RU" dirty="0" smtClean="0"/>
              <a:t>о теме ________________________________________________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Работа  студента _______ группы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Ф.И.О.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Москва, 2018 </a:t>
            </a:r>
            <a:endParaRPr lang="en-US" dirty="0"/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55010" y="1725043"/>
            <a:ext cx="7505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МОСКОВСКАЯ ЭЛЕКТРОННАЯ ШКОЛА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41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95614"/>
            <a:ext cx="7992888" cy="209288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ЦЕЛИ УРОКА</a:t>
            </a:r>
          </a:p>
          <a:p>
            <a:endParaRPr lang="ru-RU" sz="1600" dirty="0"/>
          </a:p>
          <a:p>
            <a:r>
              <a:rPr lang="ru-RU" sz="1600" dirty="0" smtClean="0"/>
              <a:t>1.</a:t>
            </a:r>
          </a:p>
          <a:p>
            <a:endParaRPr lang="ru-RU" sz="1600" dirty="0" smtClean="0"/>
          </a:p>
          <a:p>
            <a:r>
              <a:rPr lang="ru-RU" sz="1600" dirty="0" smtClean="0"/>
              <a:t>2.</a:t>
            </a:r>
          </a:p>
          <a:p>
            <a:endParaRPr lang="ru-RU" sz="1600" dirty="0" smtClean="0"/>
          </a:p>
          <a:p>
            <a:r>
              <a:rPr lang="ru-RU" sz="1600" dirty="0" smtClean="0"/>
              <a:t>3.</a:t>
            </a:r>
          </a:p>
          <a:p>
            <a:endParaRPr lang="ru-RU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2688495"/>
            <a:ext cx="7992888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образования</a:t>
            </a:r>
            <a:r>
              <a:rPr lang="ru-RU" dirty="0" smtClean="0"/>
              <a:t>___________________</a:t>
            </a: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632250"/>
            <a:ext cx="7992888" cy="17543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Контролируемые элементы содержания</a:t>
            </a:r>
          </a:p>
          <a:p>
            <a:r>
              <a:rPr lang="ru-RU" dirty="0" smtClean="0"/>
              <a:t>1.</a:t>
            </a:r>
          </a:p>
          <a:p>
            <a:endParaRPr lang="ru-RU" dirty="0"/>
          </a:p>
          <a:p>
            <a:r>
              <a:rPr lang="ru-RU" dirty="0" smtClean="0"/>
              <a:t>2.</a:t>
            </a:r>
          </a:p>
          <a:p>
            <a:endParaRPr lang="ru-RU" dirty="0"/>
          </a:p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5386963"/>
            <a:ext cx="7992888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Ссылка на урок: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5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ЭТАПОВ УРОКА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(краткое изложение)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068191"/>
              </p:ext>
            </p:extLst>
          </p:nvPr>
        </p:nvGraphicFramePr>
        <p:xfrm>
          <a:off x="-6246" y="1541224"/>
          <a:ext cx="8754709" cy="290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753"/>
                <a:gridCol w="933484"/>
                <a:gridCol w="1281177"/>
                <a:gridCol w="1210000"/>
                <a:gridCol w="1138824"/>
                <a:gridCol w="1138824"/>
                <a:gridCol w="1118332"/>
                <a:gridCol w="1159315"/>
              </a:tblGrid>
              <a:tr h="62451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 п. п.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Название этапа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Хронометраж</a:t>
                      </a:r>
                    </a:p>
                    <a:p>
                      <a:r>
                        <a:rPr lang="ru-RU" sz="1200" dirty="0" smtClean="0"/>
                        <a:t>урока</a:t>
                      </a:r>
                      <a:r>
                        <a:rPr lang="ru-RU" sz="1200" baseline="0" dirty="0" smtClean="0"/>
                        <a:t> (поэтапно)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</a:p>
                    <a:p>
                      <a:r>
                        <a:rPr lang="ru-RU" sz="1200" dirty="0" smtClean="0"/>
                        <a:t>(</a:t>
                      </a:r>
                      <a:r>
                        <a:rPr lang="ru-RU" sz="1200" dirty="0" err="1" smtClean="0"/>
                        <a:t>Интерактив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r>
                        <a:rPr lang="ru-RU" sz="1200" dirty="0" smtClean="0"/>
                        <a:t>панель)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</a:t>
                      </a:r>
                    </a:p>
                    <a:p>
                      <a:r>
                        <a:rPr lang="ru-RU" sz="1200" dirty="0" smtClean="0"/>
                        <a:t>(Планшет</a:t>
                      </a:r>
                      <a:r>
                        <a:rPr lang="ru-RU" sz="1200" baseline="0" dirty="0" smtClean="0"/>
                        <a:t> учителя)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 (Планшеты учеников)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Мультимедиа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Интерактив</a:t>
                      </a:r>
                      <a:endParaRPr lang="ru-RU" sz="1200" dirty="0"/>
                    </a:p>
                  </a:txBody>
                  <a:tcPr/>
                </a:tc>
              </a:tr>
              <a:tr h="4527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78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78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78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78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52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5"/>
            <a:ext cx="7704856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НАИБОЛЕЕ ЯРКИЕ И  ИНТЕРЕСНЫЕ ЭТАПЫ УРОКА</a:t>
            </a:r>
          </a:p>
          <a:p>
            <a:pPr algn="ctr"/>
            <a:r>
              <a:rPr lang="ru-RU" dirty="0" smtClean="0"/>
              <a:t>(изложить подробно, перейдя по ссылке)</a:t>
            </a:r>
          </a:p>
          <a:p>
            <a:pPr algn="ctr"/>
            <a:endParaRPr lang="ru-RU" b="1" dirty="0"/>
          </a:p>
          <a:p>
            <a:r>
              <a:rPr lang="ru-RU" dirty="0" smtClean="0"/>
              <a:t>Ссылка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00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городской педагогический университет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иностранных языков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564904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Интерактивный  урок  по </a:t>
            </a:r>
            <a:r>
              <a:rPr lang="en-US" dirty="0" smtClean="0"/>
              <a:t>_____________</a:t>
            </a:r>
            <a:r>
              <a:rPr lang="ru-RU" dirty="0" smtClean="0"/>
              <a:t>________</a:t>
            </a:r>
            <a:r>
              <a:rPr lang="en-US" dirty="0" smtClean="0"/>
              <a:t> </a:t>
            </a:r>
            <a:r>
              <a:rPr lang="ru-RU" dirty="0" smtClean="0"/>
              <a:t>языку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в</a:t>
            </a:r>
            <a:r>
              <a:rPr lang="ru-RU" dirty="0" smtClean="0"/>
              <a:t> ____ классе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/>
              <a:t>п</a:t>
            </a:r>
            <a:r>
              <a:rPr lang="ru-RU" dirty="0" smtClean="0"/>
              <a:t>о теме ________________________________________________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Работа  студента _______ группы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Ф.И.О.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Москва, 2018 </a:t>
            </a:r>
            <a:endParaRPr lang="en-US" dirty="0"/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55010" y="1725043"/>
            <a:ext cx="7505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МОСКОВСКАЯ ЭЛЕКТРОННАЯ ШКОЛА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736342"/>
      </p:ext>
    </p:extLst>
  </p:cSld>
  <p:clrMapOvr>
    <a:masterClrMapping/>
  </p:clrMapOvr>
</p:sld>
</file>

<file path=ppt/theme/theme1.xml><?xml version="1.0" encoding="utf-8"?>
<a:theme xmlns:a="http://schemas.openxmlformats.org/drawingml/2006/main" name="Состав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145</Words>
  <Application>Microsoft Office PowerPoint</Application>
  <PresentationFormat>Экран (4:3)</PresentationFormat>
  <Paragraphs>72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Составная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5</cp:revision>
  <dcterms:created xsi:type="dcterms:W3CDTF">2018-02-26T09:12:05Z</dcterms:created>
  <dcterms:modified xsi:type="dcterms:W3CDTF">2018-02-26T09:57:17Z</dcterms:modified>
</cp:coreProperties>
</file>