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364" autoAdjust="0"/>
  </p:normalViewPr>
  <p:slideViewPr>
    <p:cSldViewPr snapToGrid="0">
      <p:cViewPr varScale="1">
        <p:scale>
          <a:sx n="49" d="100"/>
          <a:sy n="49" d="100"/>
        </p:scale>
        <p:origin x="66" y="3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17FB2-7BBE-4E72-9F94-BDBE8F0F9EE0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BC8B-753E-409B-B5EF-3E3D72533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60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17FB2-7BBE-4E72-9F94-BDBE8F0F9EE0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BC8B-753E-409B-B5EF-3E3D72533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227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17FB2-7BBE-4E72-9F94-BDBE8F0F9EE0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BC8B-753E-409B-B5EF-3E3D72533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787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17FB2-7BBE-4E72-9F94-BDBE8F0F9EE0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BC8B-753E-409B-B5EF-3E3D72533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521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17FB2-7BBE-4E72-9F94-BDBE8F0F9EE0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BC8B-753E-409B-B5EF-3E3D72533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484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17FB2-7BBE-4E72-9F94-BDBE8F0F9EE0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BC8B-753E-409B-B5EF-3E3D72533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855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17FB2-7BBE-4E72-9F94-BDBE8F0F9EE0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BC8B-753E-409B-B5EF-3E3D72533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373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17FB2-7BBE-4E72-9F94-BDBE8F0F9EE0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BC8B-753E-409B-B5EF-3E3D72533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085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17FB2-7BBE-4E72-9F94-BDBE8F0F9EE0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BC8B-753E-409B-B5EF-3E3D72533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085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17FB2-7BBE-4E72-9F94-BDBE8F0F9EE0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BC8B-753E-409B-B5EF-3E3D72533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077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17FB2-7BBE-4E72-9F94-BDBE8F0F9EE0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BC8B-753E-409B-B5EF-3E3D72533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065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17FB2-7BBE-4E72-9F94-BDBE8F0F9EE0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EBC8B-753E-409B-B5EF-3E3D72533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34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ampi.ucoz.ru/_nw/3/s62301357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51" b="100000" l="310" r="9927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441" y="1478604"/>
            <a:ext cx="4715008" cy="3938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://spox.ru/uploads/classification/cards/resized/m.jp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952" l="7805" r="9561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882" y="3650472"/>
            <a:ext cx="1952625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12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487 0.02523 L 0.07487 0.02546 C 0.07917 0.02824 0.0832 0.03357 0.08763 0.0338 C 0.13242 0.03588 0.12422 0.04352 0.14193 0.02245 C 0.14414 0.01667 0.14753 0.01204 0.14831 0.00532 C 0.15026 -0.01204 0.14844 -0.00486 0.15312 -0.01736 C 0.15365 -0.02014 0.1543 -0.02292 0.15469 -0.02569 C 0.15534 -0.03055 0.15547 -0.03542 0.15625 -0.04005 C 0.15716 -0.04491 0.15872 -0.0493 0.1595 -0.05417 C 0.16081 -0.06157 0.16159 -0.06921 0.16276 -0.07685 C 0.16211 -0.11088 0.16263 -0.14514 0.16107 -0.17893 C 0.16094 -0.18241 0.15872 -0.18449 0.15794 -0.1875 C 0.15716 -0.19028 0.15703 -0.19329 0.15625 -0.19606 C 0.15534 -0.2 0.15404 -0.20347 0.15312 -0.20741 C 0.15247 -0.21018 0.15234 -0.21319 0.15156 -0.21597 C 0.14961 -0.22176 0.14518 -0.23287 0.14518 -0.23264 C 0.14141 -0.25278 0.14622 -0.22824 0.14036 -0.25278 C 0.13646 -0.26875 0.14167 -0.2537 0.13555 -0.27268 C 0.1332 -0.27986 0.13021 -0.28565 0.1276 -0.29259 C 0.12539 -0.29815 0.12435 -0.30579 0.12122 -0.30949 C 0.11966 -0.31134 0.11784 -0.31296 0.11641 -0.31528 C 0.11302 -0.3206 0.10937 -0.32546 0.1069 -0.33218 L 0.10052 -0.3493 C 0.09987 -0.35208 0.09987 -0.35532 0.09883 -0.35764 C 0.09766 -0.36042 0.09544 -0.36111 0.09401 -0.36343 C 0.09271 -0.36574 0.09193 -0.36898 0.09089 -0.37199 C 0.08789 -0.38796 0.09049 -0.37824 0.07969 -0.39745 C 0.0776 -0.40116 0.07578 -0.40579 0.07331 -0.4088 C 0.06953 -0.41319 0.06562 -0.41782 0.06211 -0.42292 C 0.06042 -0.42569 0.05924 -0.42917 0.05742 -0.43148 C 0.05599 -0.4331 0.047 -0.4368 0.04622 -0.43727 C 0.04349 -0.44005 0.04102 -0.44329 0.03828 -0.4456 C 0.03672 -0.44699 0.0349 -0.44722 0.03346 -0.44861 C 0.0306 -0.45093 0.02839 -0.45509 0.02539 -0.45694 C 0.02292 -0.4588 0.02005 -0.45856 0.01745 -0.45995 C 0.01419 -0.46134 0.01107 -0.46366 0.00794 -0.46551 L -0.00169 -0.4713 C -0.00378 -0.47222 -0.00586 -0.47315 -0.00807 -0.47407 C -0.02292 -0.47986 -0.00885 -0.47384 -0.02721 -0.47963 C -0.03164 -0.48125 -0.03425 -0.48287 -0.03841 -0.48542 C -0.03997 -0.48727 -0.04141 -0.48958 -0.04323 -0.4912 C -0.04544 -0.49305 -0.05234 -0.49583 -0.0543 -0.49676 C -0.05599 -0.49861 -0.05742 -0.50093 -0.05911 -0.50255 C -0.06068 -0.5037 -0.06237 -0.50417 -0.06393 -0.50532 C -0.06615 -0.50694 -0.0681 -0.50926 -0.07031 -0.51088 C -0.07188 -0.51204 -0.07357 -0.5125 -0.07513 -0.51389 C -0.07721 -0.51551 -0.07917 -0.51852 -0.08151 -0.51944 C -0.08568 -0.5213 -0.08997 -0.5213 -0.09427 -0.52222 C -0.09583 -0.52315 -0.0974 -0.5243 -0.09896 -0.52523 C -0.10326 -0.52708 -0.10768 -0.52824 -0.11185 -0.53079 C -0.11341 -0.53171 -0.11497 -0.53264 -0.11654 -0.53356 C -0.11927 -0.53542 -0.12175 -0.53796 -0.12461 -0.53935 C -0.12721 -0.54074 -0.12995 -0.54097 -0.13255 -0.54213 C -0.13411 -0.54282 -0.13568 -0.54444 -0.13737 -0.54491 C -0.14206 -0.5463 -0.14688 -0.54676 -0.15169 -0.54792 L -0.16445 -0.55069 C -0.16602 -0.55162 -0.16758 -0.55278 -0.16927 -0.55347 C -0.1776 -0.55718 -0.18216 -0.55718 -0.19154 -0.55926 L -0.2043 -0.56204 C -0.20599 -0.56296 -0.20755 -0.56412 -0.20911 -0.56481 C -0.21341 -0.5669 -0.21771 -0.56805 -0.22188 -0.5706 C -0.22344 -0.57153 -0.225 -0.57292 -0.22669 -0.57338 C -0.23138 -0.57477 -0.23633 -0.57523 -0.24102 -0.57616 C -0.27214 -0.5831 -0.22786 -0.57755 -0.29688 -0.58194 C -0.3151 -0.59259 -0.30313 -0.58727 -0.33359 -0.59028 L -0.51393 -0.5875 C -0.51615 -0.5875 -0.5181 -0.58518 -0.52031 -0.58472 C -0.53086 -0.58241 -0.54167 -0.58125 -0.55221 -0.57893 C -0.55547 -0.57847 -0.55859 -0.57708 -0.56185 -0.57616 C -0.5655 -0.57523 -0.56927 -0.5743 -0.57292 -0.57338 C -0.57513 -0.57153 -0.57721 -0.56921 -0.5793 -0.56759 C -0.58242 -0.56551 -0.58607 -0.56505 -0.58893 -0.56204 C -0.59349 -0.55741 -0.60169 -0.54491 -0.60169 -0.54468 C -0.60221 -0.54213 -0.60247 -0.53912 -0.60326 -0.53657 C -0.60521 -0.53055 -0.60964 -0.51944 -0.60964 -0.51921 C -0.61016 -0.51481 -0.61068 -0.50995 -0.61133 -0.50532 C -0.61224 -0.49768 -0.61445 -0.48264 -0.61445 -0.48241 C -0.61497 -0.475 -0.61523 -0.46736 -0.61602 -0.45995 C -0.61641 -0.45694 -0.61719 -0.45417 -0.61771 -0.45139 C -0.62161 -0.42639 -0.61706 -0.45185 -0.62083 -0.43148 C -0.62188 -0.37778 -0.62396 -0.32893 -0.62083 -0.27546 C -0.6207 -0.27199 -0.61875 -0.26968 -0.61771 -0.2669 C -0.61719 -0.26412 -0.61641 -0.26134 -0.61602 -0.25833 C -0.61536 -0.2537 -0.61536 -0.24884 -0.61445 -0.24421 C -0.6138 -0.24097 -0.61237 -0.23866 -0.61133 -0.23565 C -0.60846 -0.20532 -0.60573 -0.20648 -0.61133 -0.18194 C -0.61198 -0.1787 -0.61341 -0.17616 -0.61445 -0.17338 C -0.61602 -0.16481 -0.61706 -0.15463 -0.62083 -0.14768 C -0.62227 -0.14537 -0.62409 -0.14398 -0.62565 -0.14213 C -0.63008 -0.11829 -0.62227 -0.1537 -0.63516 -0.125 C -0.63776 -0.11944 -0.63841 -0.1118 -0.63997 -0.10532 C -0.64154 -0.10625 -0.6431 -0.1081 -0.64479 -0.1081 C -0.64805 -0.1081 -0.65195 -0.10231 -0.6543 -0.09954 C -0.65143 -0.09606 -0.64727 -0.09375 -0.64792 -0.08542 C -0.64831 -0.08125 -0.65013 -0.07778 -0.65117 -0.07407 C -0.64961 -0.06829 -0.64818 -0.0625 -0.64635 -0.05694 C -0.63633 -0.025 -0.62161 0.02477 -0.60495 0.04792 C -0.60013 0.05463 -0.59557 0.06204 -0.5905 0.06782 C -0.58229 0.07732 -0.57188 0.08102 -0.56497 0.09329 C -0.55898 0.10394 -0.56237 0.1007 -0.55547 0.10463 C -0.55378 0.10764 -0.55208 0.11019 -0.55065 0.1132 C -0.54661 0.12176 -0.54831 0.12338 -0.54271 0.13032 C -0.52852 0.14792 -0.50638 0.15764 -0.49323 0.16991 C -0.48099 0.18125 -0.4694 0.19537 -0.45651 0.20394 C -0.45221 0.20695 -0.44792 0.20926 -0.44375 0.2125 C -0.42786 0.22454 -0.44076 0.21921 -0.42461 0.22384 C -0.42292 0.22477 -0.42148 0.22662 -0.41979 0.22662 C -0.35938 0.22662 -0.39727 0.22708 -0.37031 0.22107 C -0.36497 0.21991 -0.35964 0.21921 -0.3543 0.21829 C -0.31484 0.2007 -0.38333 0.23195 -0.34154 0.20972 C -0.33854 0.2081 -0.33516 0.2081 -0.33203 0.20695 C -0.32982 0.20602 -0.32786 0.20417 -0.32565 0.20394 C -0.30065 0.20232 -0.27565 0.20208 -0.25065 0.20116 C -0.2474 0.19931 -0.24414 0.19792 -0.24102 0.1956 C -0.23099 0.1875 -0.24141 0.19144 -0.23151 0.18704 C -0.22448 0.1838 -0.2207 0.18449 -0.21393 0.17847 C -0.20911 0.17431 -0.20664 0.17107 -0.20117 0.16991 C -0.19271 0.16852 -0.18411 0.16806 -0.17565 0.16713 C -0.16875 0.16412 -0.16862 0.16389 -0.1612 0.16157 C -0.15807 0.16042 -0.15495 0.15926 -0.15169 0.15857 C -0.14583 0.15741 -0.13997 0.15695 -0.13411 0.15579 C -0.12982 0.15509 -0.12565 0.15394 -0.12135 0.15301 L -0.11016 0.14722 C -0.10807 0.1463 -0.10586 0.1456 -0.10378 0.14445 C -0.10104 0.14282 -0.09857 0.14028 -0.09583 0.13889 C -0.09375 0.1375 -0.09154 0.13727 -0.08945 0.13588 C -0.08724 0.13449 -0.08516 0.13241 -0.08307 0.13032 C -0.08138 0.12847 -0.08008 0.12593 -0.07826 0.12454 C -0.0763 0.12315 -0.07396 0.12292 -0.07188 0.12176 C -0.07031 0.12083 -0.06875 0.11968 -0.06706 0.11898 C -0.05026 0.11042 -0.07396 0.12384 -0.05117 0.11042 C -0.04961 0.10949 -0.04779 0.10926 -0.04635 0.10764 C -0.0401 0.10023 -0.04115 0.10023 -0.03203 0.0963 C -0.02773 0.09421 -0.02357 0.09213 -0.01927 0.09051 C -0.01654 0.08958 -0.0138 0.08889 -0.0112 0.08773 C -0.00794 0.08611 -0.00443 0.08542 -0.00169 0.08195 L 0.00794 0.0706 L 0.01263 0.06505 L 0.0207 0.05648 L 0.0207 0.05671 " pathEditMode="relative" rAng="0" ptsTypes="AAAAAAAAAAAAAAAAAAAAAAAAAAAAAAAAAAAAAAAAAAAAAAAAAAAAAA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70" y="-20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0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Азевич Алексей Иванович</dc:creator>
  <cp:lastModifiedBy>Азевич Алексей Иванович</cp:lastModifiedBy>
  <cp:revision>4</cp:revision>
  <dcterms:created xsi:type="dcterms:W3CDTF">2018-04-28T11:31:00Z</dcterms:created>
  <dcterms:modified xsi:type="dcterms:W3CDTF">2018-04-28T12:17:03Z</dcterms:modified>
</cp:coreProperties>
</file>