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5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644" y="-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C2F88B-7F92-4E07-99DE-B182263F497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F38BC4D8-324E-4516-AD58-1EA62AD57240}">
      <dgm:prSet/>
      <dgm:spPr/>
      <dgm:t>
        <a:bodyPr/>
        <a:lstStyle/>
        <a:p>
          <a:r>
            <a:rPr lang="fr-FR"/>
            <a:t>La cuisine</a:t>
          </a:r>
          <a:endParaRPr lang="en-US"/>
        </a:p>
      </dgm:t>
    </dgm:pt>
    <dgm:pt modelId="{F02B09C7-6751-448D-9606-83420E7E3C27}" type="parTrans" cxnId="{3CD4C944-AB38-4364-8CEE-B5FE8DB0C4C6}">
      <dgm:prSet/>
      <dgm:spPr/>
      <dgm:t>
        <a:bodyPr/>
        <a:lstStyle/>
        <a:p>
          <a:endParaRPr lang="en-US"/>
        </a:p>
      </dgm:t>
    </dgm:pt>
    <dgm:pt modelId="{B8F470B2-BE67-4F51-AC10-2FF2D74D627F}" type="sibTrans" cxnId="{3CD4C944-AB38-4364-8CEE-B5FE8DB0C4C6}">
      <dgm:prSet/>
      <dgm:spPr/>
      <dgm:t>
        <a:bodyPr/>
        <a:lstStyle/>
        <a:p>
          <a:endParaRPr lang="en-US"/>
        </a:p>
      </dgm:t>
    </dgm:pt>
    <dgm:pt modelId="{907CFA0E-4597-4F6B-90BF-E3DEA0706A06}">
      <dgm:prSet/>
      <dgm:spPr/>
      <dgm:t>
        <a:bodyPr/>
        <a:lstStyle/>
        <a:p>
          <a:r>
            <a:rPr lang="fr-FR"/>
            <a:t>Table pour deux</a:t>
          </a:r>
          <a:endParaRPr lang="en-US"/>
        </a:p>
      </dgm:t>
    </dgm:pt>
    <dgm:pt modelId="{369C7D83-B169-4BA2-ABC4-422841ACBE17}" type="parTrans" cxnId="{CB0729C3-B879-404B-9BCC-4975EF205604}">
      <dgm:prSet/>
      <dgm:spPr/>
      <dgm:t>
        <a:bodyPr/>
        <a:lstStyle/>
        <a:p>
          <a:endParaRPr lang="en-US"/>
        </a:p>
      </dgm:t>
    </dgm:pt>
    <dgm:pt modelId="{9A21140E-1C89-4983-8453-C9BC24EDE6A2}" type="sibTrans" cxnId="{CB0729C3-B879-404B-9BCC-4975EF205604}">
      <dgm:prSet/>
      <dgm:spPr/>
      <dgm:t>
        <a:bodyPr/>
        <a:lstStyle/>
        <a:p>
          <a:endParaRPr lang="en-US"/>
        </a:p>
      </dgm:t>
    </dgm:pt>
    <dgm:pt modelId="{40A5CC8A-A8F0-416B-8376-FD21C66249BC}">
      <dgm:prSet/>
      <dgm:spPr/>
      <dgm:t>
        <a:bodyPr/>
        <a:lstStyle/>
        <a:p>
          <a:r>
            <a:rPr lang="fr-FR"/>
            <a:t>La partie non-fumeurs</a:t>
          </a:r>
          <a:endParaRPr lang="en-US"/>
        </a:p>
      </dgm:t>
    </dgm:pt>
    <dgm:pt modelId="{195F9821-5DBB-4272-B96D-04919A1D1781}" type="parTrans" cxnId="{B49CD8B1-21A1-4E1E-9D5D-CB3C6F175BE4}">
      <dgm:prSet/>
      <dgm:spPr/>
      <dgm:t>
        <a:bodyPr/>
        <a:lstStyle/>
        <a:p>
          <a:endParaRPr lang="en-US"/>
        </a:p>
      </dgm:t>
    </dgm:pt>
    <dgm:pt modelId="{C56DCFFA-94F3-430D-AB4E-AA353C7C4184}" type="sibTrans" cxnId="{B49CD8B1-21A1-4E1E-9D5D-CB3C6F175BE4}">
      <dgm:prSet/>
      <dgm:spPr/>
      <dgm:t>
        <a:bodyPr/>
        <a:lstStyle/>
        <a:p>
          <a:endParaRPr lang="en-US"/>
        </a:p>
      </dgm:t>
    </dgm:pt>
    <dgm:pt modelId="{6C835655-8850-4BA3-9F08-E7653D8B7B28}">
      <dgm:prSet/>
      <dgm:spPr/>
      <dgm:t>
        <a:bodyPr/>
        <a:lstStyle/>
        <a:p>
          <a:r>
            <a:rPr lang="fr-FR"/>
            <a:t>Le buffet</a:t>
          </a:r>
          <a:endParaRPr lang="en-US"/>
        </a:p>
      </dgm:t>
    </dgm:pt>
    <dgm:pt modelId="{983C5AFE-1CFD-4F59-A077-F0E2FDAE5DA9}" type="parTrans" cxnId="{45D83E55-7909-4355-A1D3-8A7950C31D68}">
      <dgm:prSet/>
      <dgm:spPr/>
      <dgm:t>
        <a:bodyPr/>
        <a:lstStyle/>
        <a:p>
          <a:endParaRPr lang="en-US"/>
        </a:p>
      </dgm:t>
    </dgm:pt>
    <dgm:pt modelId="{8EE7EBA9-4C8E-48A4-B8E6-E5E68CE212AB}" type="sibTrans" cxnId="{45D83E55-7909-4355-A1D3-8A7950C31D68}">
      <dgm:prSet/>
      <dgm:spPr/>
      <dgm:t>
        <a:bodyPr/>
        <a:lstStyle/>
        <a:p>
          <a:endParaRPr lang="en-US"/>
        </a:p>
      </dgm:t>
    </dgm:pt>
    <dgm:pt modelId="{9ED75663-8948-4A0E-95E9-3C648D94B749}">
      <dgm:prSet/>
      <dgm:spPr/>
      <dgm:t>
        <a:bodyPr/>
        <a:lstStyle/>
        <a:p>
          <a:r>
            <a:rPr lang="fr-FR"/>
            <a:t>Le bar</a:t>
          </a:r>
          <a:endParaRPr lang="en-US"/>
        </a:p>
      </dgm:t>
    </dgm:pt>
    <dgm:pt modelId="{6AA7B575-F736-47AA-BC06-7F34FEF2D65F}" type="parTrans" cxnId="{6C1C6EBD-C826-491E-BDE0-9D555820EC97}">
      <dgm:prSet/>
      <dgm:spPr/>
      <dgm:t>
        <a:bodyPr/>
        <a:lstStyle/>
        <a:p>
          <a:endParaRPr lang="en-US"/>
        </a:p>
      </dgm:t>
    </dgm:pt>
    <dgm:pt modelId="{972CFD1B-AF81-46D5-A7B0-38D92DB2B3FA}" type="sibTrans" cxnId="{6C1C6EBD-C826-491E-BDE0-9D555820EC97}">
      <dgm:prSet/>
      <dgm:spPr/>
      <dgm:t>
        <a:bodyPr/>
        <a:lstStyle/>
        <a:p>
          <a:endParaRPr lang="en-US"/>
        </a:p>
      </dgm:t>
    </dgm:pt>
    <dgm:pt modelId="{6B277717-8B99-4D60-B640-35C7910BF291}">
      <dgm:prSet/>
      <dgm:spPr/>
      <dgm:t>
        <a:bodyPr/>
        <a:lstStyle/>
        <a:p>
          <a:r>
            <a:rPr lang="fr-FR"/>
            <a:t>Le comptoir</a:t>
          </a:r>
          <a:endParaRPr lang="en-US"/>
        </a:p>
      </dgm:t>
    </dgm:pt>
    <dgm:pt modelId="{4D4CFBD9-E526-472B-B12B-4B296B9BE78F}" type="parTrans" cxnId="{57345781-4584-42B3-87DF-3F64A52C45CF}">
      <dgm:prSet/>
      <dgm:spPr/>
      <dgm:t>
        <a:bodyPr/>
        <a:lstStyle/>
        <a:p>
          <a:endParaRPr lang="en-US"/>
        </a:p>
      </dgm:t>
    </dgm:pt>
    <dgm:pt modelId="{FEF2BBF6-D5F6-4EFE-A366-49FD6322F707}" type="sibTrans" cxnId="{57345781-4584-42B3-87DF-3F64A52C45CF}">
      <dgm:prSet/>
      <dgm:spPr/>
      <dgm:t>
        <a:bodyPr/>
        <a:lstStyle/>
        <a:p>
          <a:endParaRPr lang="en-US"/>
        </a:p>
      </dgm:t>
    </dgm:pt>
    <dgm:pt modelId="{3A8513A4-8A12-476B-80D4-8C38695CB400}">
      <dgm:prSet/>
      <dgm:spPr/>
      <dgm:t>
        <a:bodyPr/>
        <a:lstStyle/>
        <a:p>
          <a:r>
            <a:rPr lang="fr-FR"/>
            <a:t>La caisse</a:t>
          </a:r>
          <a:endParaRPr lang="en-US"/>
        </a:p>
      </dgm:t>
    </dgm:pt>
    <dgm:pt modelId="{85BEDADA-C658-491C-986A-1C5A96C0A07A}" type="parTrans" cxnId="{725D07C7-903A-4FB8-B151-7606A24818C6}">
      <dgm:prSet/>
      <dgm:spPr/>
      <dgm:t>
        <a:bodyPr/>
        <a:lstStyle/>
        <a:p>
          <a:endParaRPr lang="en-US"/>
        </a:p>
      </dgm:t>
    </dgm:pt>
    <dgm:pt modelId="{B4C1A99C-28C1-40A2-99C0-CB541E32C992}" type="sibTrans" cxnId="{725D07C7-903A-4FB8-B151-7606A24818C6}">
      <dgm:prSet/>
      <dgm:spPr/>
      <dgm:t>
        <a:bodyPr/>
        <a:lstStyle/>
        <a:p>
          <a:endParaRPr lang="en-US"/>
        </a:p>
      </dgm:t>
    </dgm:pt>
    <dgm:pt modelId="{CEE262BC-E9AF-4BA1-8600-3FDDDA211436}" type="pres">
      <dgm:prSet presAssocID="{81C2F88B-7F92-4E07-99DE-B182263F4975}" presName="root" presStyleCnt="0">
        <dgm:presLayoutVars>
          <dgm:dir/>
          <dgm:resizeHandles val="exact"/>
        </dgm:presLayoutVars>
      </dgm:prSet>
      <dgm:spPr/>
    </dgm:pt>
    <dgm:pt modelId="{FBD90272-B648-48CD-8591-682A96C62437}" type="pres">
      <dgm:prSet presAssocID="{F38BC4D8-324E-4516-AD58-1EA62AD57240}" presName="compNode" presStyleCnt="0"/>
      <dgm:spPr/>
    </dgm:pt>
    <dgm:pt modelId="{1316B126-A7D2-4827-A404-705835E29EC9}" type="pres">
      <dgm:prSet presAssocID="{F38BC4D8-324E-4516-AD58-1EA62AD57240}" presName="bgRect" presStyleLbl="bgShp" presStyleIdx="0" presStyleCnt="7"/>
      <dgm:spPr/>
    </dgm:pt>
    <dgm:pt modelId="{BD4113A7-4066-4015-8FF2-B10C773A92CF}" type="pres">
      <dgm:prSet presAssocID="{F38BC4D8-324E-4516-AD58-1EA62AD57240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 Setting"/>
        </a:ext>
      </dgm:extLst>
    </dgm:pt>
    <dgm:pt modelId="{B8D7A918-8FB2-49C9-93FD-23499F6725E8}" type="pres">
      <dgm:prSet presAssocID="{F38BC4D8-324E-4516-AD58-1EA62AD57240}" presName="spaceRect" presStyleCnt="0"/>
      <dgm:spPr/>
    </dgm:pt>
    <dgm:pt modelId="{4B3882C1-FB73-409E-9B6F-002DDDD8F789}" type="pres">
      <dgm:prSet presAssocID="{F38BC4D8-324E-4516-AD58-1EA62AD57240}" presName="parTx" presStyleLbl="revTx" presStyleIdx="0" presStyleCnt="7">
        <dgm:presLayoutVars>
          <dgm:chMax val="0"/>
          <dgm:chPref val="0"/>
        </dgm:presLayoutVars>
      </dgm:prSet>
      <dgm:spPr/>
    </dgm:pt>
    <dgm:pt modelId="{EAD36990-B147-4B87-9A7F-7642148E4DAB}" type="pres">
      <dgm:prSet presAssocID="{B8F470B2-BE67-4F51-AC10-2FF2D74D627F}" presName="sibTrans" presStyleCnt="0"/>
      <dgm:spPr/>
    </dgm:pt>
    <dgm:pt modelId="{CC273579-CB45-44C2-9591-16B3B0DAD7AF}" type="pres">
      <dgm:prSet presAssocID="{907CFA0E-4597-4F6B-90BF-E3DEA0706A06}" presName="compNode" presStyleCnt="0"/>
      <dgm:spPr/>
    </dgm:pt>
    <dgm:pt modelId="{AEA00B7C-4021-4C1F-8AE5-A5DF05CF04E5}" type="pres">
      <dgm:prSet presAssocID="{907CFA0E-4597-4F6B-90BF-E3DEA0706A06}" presName="bgRect" presStyleLbl="bgShp" presStyleIdx="1" presStyleCnt="7"/>
      <dgm:spPr/>
    </dgm:pt>
    <dgm:pt modelId="{0245E463-ABB6-4C86-9D08-CC8FEB2300AD}" type="pres">
      <dgm:prSet presAssocID="{907CFA0E-4597-4F6B-90BF-E3DEA0706A06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 and chairs"/>
        </a:ext>
      </dgm:extLst>
    </dgm:pt>
    <dgm:pt modelId="{36EE1516-2B95-4666-B17B-9DA8CBA5E742}" type="pres">
      <dgm:prSet presAssocID="{907CFA0E-4597-4F6B-90BF-E3DEA0706A06}" presName="spaceRect" presStyleCnt="0"/>
      <dgm:spPr/>
    </dgm:pt>
    <dgm:pt modelId="{64AAF615-EFE5-4434-80CF-F7F628016B50}" type="pres">
      <dgm:prSet presAssocID="{907CFA0E-4597-4F6B-90BF-E3DEA0706A06}" presName="parTx" presStyleLbl="revTx" presStyleIdx="1" presStyleCnt="7">
        <dgm:presLayoutVars>
          <dgm:chMax val="0"/>
          <dgm:chPref val="0"/>
        </dgm:presLayoutVars>
      </dgm:prSet>
      <dgm:spPr/>
    </dgm:pt>
    <dgm:pt modelId="{35B033FD-49BC-42A5-8B96-5611D702DF1D}" type="pres">
      <dgm:prSet presAssocID="{9A21140E-1C89-4983-8453-C9BC24EDE6A2}" presName="sibTrans" presStyleCnt="0"/>
      <dgm:spPr/>
    </dgm:pt>
    <dgm:pt modelId="{5F5A23F0-2AE3-4CFE-AD5C-30F63DC4EDAC}" type="pres">
      <dgm:prSet presAssocID="{40A5CC8A-A8F0-416B-8376-FD21C66249BC}" presName="compNode" presStyleCnt="0"/>
      <dgm:spPr/>
    </dgm:pt>
    <dgm:pt modelId="{28E19E23-2312-4086-87DE-9869905CECBB}" type="pres">
      <dgm:prSet presAssocID="{40A5CC8A-A8F0-416B-8376-FD21C66249BC}" presName="bgRect" presStyleLbl="bgShp" presStyleIdx="2" presStyleCnt="7"/>
      <dgm:spPr/>
    </dgm:pt>
    <dgm:pt modelId="{1AA86FEA-1423-4355-88D2-301DA3C363FD}" type="pres">
      <dgm:prSet presAssocID="{40A5CC8A-A8F0-416B-8376-FD21C66249BC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moking"/>
        </a:ext>
      </dgm:extLst>
    </dgm:pt>
    <dgm:pt modelId="{8AB4C3BB-3842-45BB-8596-DED9679BF18D}" type="pres">
      <dgm:prSet presAssocID="{40A5CC8A-A8F0-416B-8376-FD21C66249BC}" presName="spaceRect" presStyleCnt="0"/>
      <dgm:spPr/>
    </dgm:pt>
    <dgm:pt modelId="{5B755C82-538E-4AB6-91E6-219CE7DBFCD6}" type="pres">
      <dgm:prSet presAssocID="{40A5CC8A-A8F0-416B-8376-FD21C66249BC}" presName="parTx" presStyleLbl="revTx" presStyleIdx="2" presStyleCnt="7">
        <dgm:presLayoutVars>
          <dgm:chMax val="0"/>
          <dgm:chPref val="0"/>
        </dgm:presLayoutVars>
      </dgm:prSet>
      <dgm:spPr/>
    </dgm:pt>
    <dgm:pt modelId="{21D05E37-B825-45C3-AB66-661DE3DECD86}" type="pres">
      <dgm:prSet presAssocID="{C56DCFFA-94F3-430D-AB4E-AA353C7C4184}" presName="sibTrans" presStyleCnt="0"/>
      <dgm:spPr/>
    </dgm:pt>
    <dgm:pt modelId="{C1D9BF6F-7D36-4F8F-BBC0-013D606FDAE7}" type="pres">
      <dgm:prSet presAssocID="{6C835655-8850-4BA3-9F08-E7653D8B7B28}" presName="compNode" presStyleCnt="0"/>
      <dgm:spPr/>
    </dgm:pt>
    <dgm:pt modelId="{1E224524-5AF0-444B-9C77-9875C59A5DD6}" type="pres">
      <dgm:prSet presAssocID="{6C835655-8850-4BA3-9F08-E7653D8B7B28}" presName="bgRect" presStyleLbl="bgShp" presStyleIdx="3" presStyleCnt="7"/>
      <dgm:spPr/>
    </dgm:pt>
    <dgm:pt modelId="{98C2D5AF-88D0-447A-BAEC-A887AA1E529D}" type="pres">
      <dgm:prSet presAssocID="{6C835655-8850-4BA3-9F08-E7653D8B7B28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ell"/>
        </a:ext>
      </dgm:extLst>
    </dgm:pt>
    <dgm:pt modelId="{174902C2-243D-42E5-B11A-B50B05F4097A}" type="pres">
      <dgm:prSet presAssocID="{6C835655-8850-4BA3-9F08-E7653D8B7B28}" presName="spaceRect" presStyleCnt="0"/>
      <dgm:spPr/>
    </dgm:pt>
    <dgm:pt modelId="{396739C1-94FD-4F7F-A28B-A32484A19DCF}" type="pres">
      <dgm:prSet presAssocID="{6C835655-8850-4BA3-9F08-E7653D8B7B28}" presName="parTx" presStyleLbl="revTx" presStyleIdx="3" presStyleCnt="7">
        <dgm:presLayoutVars>
          <dgm:chMax val="0"/>
          <dgm:chPref val="0"/>
        </dgm:presLayoutVars>
      </dgm:prSet>
      <dgm:spPr/>
    </dgm:pt>
    <dgm:pt modelId="{B269BE39-1446-45A1-99BB-6380ED36445B}" type="pres">
      <dgm:prSet presAssocID="{8EE7EBA9-4C8E-48A4-B8E6-E5E68CE212AB}" presName="sibTrans" presStyleCnt="0"/>
      <dgm:spPr/>
    </dgm:pt>
    <dgm:pt modelId="{0D6ADFD8-68BE-4D3D-A77F-0E055A139425}" type="pres">
      <dgm:prSet presAssocID="{9ED75663-8948-4A0E-95E9-3C648D94B749}" presName="compNode" presStyleCnt="0"/>
      <dgm:spPr/>
    </dgm:pt>
    <dgm:pt modelId="{5CCB6CB6-3C7B-4F89-874B-60AB50CB3159}" type="pres">
      <dgm:prSet presAssocID="{9ED75663-8948-4A0E-95E9-3C648D94B749}" presName="bgRect" presStyleLbl="bgShp" presStyleIdx="4" presStyleCnt="7"/>
      <dgm:spPr/>
    </dgm:pt>
    <dgm:pt modelId="{2AA31A22-85C7-415D-9A8D-F4EB0BDEBE04}" type="pres">
      <dgm:prSet presAssocID="{9ED75663-8948-4A0E-95E9-3C648D94B749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tini"/>
        </a:ext>
      </dgm:extLst>
    </dgm:pt>
    <dgm:pt modelId="{0480782C-4A0D-4651-91D9-841353CDA917}" type="pres">
      <dgm:prSet presAssocID="{9ED75663-8948-4A0E-95E9-3C648D94B749}" presName="spaceRect" presStyleCnt="0"/>
      <dgm:spPr/>
    </dgm:pt>
    <dgm:pt modelId="{D166694C-4726-4DB9-A9D5-980D79E68924}" type="pres">
      <dgm:prSet presAssocID="{9ED75663-8948-4A0E-95E9-3C648D94B749}" presName="parTx" presStyleLbl="revTx" presStyleIdx="4" presStyleCnt="7">
        <dgm:presLayoutVars>
          <dgm:chMax val="0"/>
          <dgm:chPref val="0"/>
        </dgm:presLayoutVars>
      </dgm:prSet>
      <dgm:spPr/>
    </dgm:pt>
    <dgm:pt modelId="{4610445B-1483-4763-87AF-CEA1360C343E}" type="pres">
      <dgm:prSet presAssocID="{972CFD1B-AF81-46D5-A7B0-38D92DB2B3FA}" presName="sibTrans" presStyleCnt="0"/>
      <dgm:spPr/>
    </dgm:pt>
    <dgm:pt modelId="{1AFEA120-4320-46E0-81CE-EF120CEC1BCB}" type="pres">
      <dgm:prSet presAssocID="{6B277717-8B99-4D60-B640-35C7910BF291}" presName="compNode" presStyleCnt="0"/>
      <dgm:spPr/>
    </dgm:pt>
    <dgm:pt modelId="{7C85EC65-EBEE-4D6C-B75A-6DD4AA2E48F7}" type="pres">
      <dgm:prSet presAssocID="{6B277717-8B99-4D60-B640-35C7910BF291}" presName="bgRect" presStyleLbl="bgShp" presStyleIdx="5" presStyleCnt="7"/>
      <dgm:spPr/>
    </dgm:pt>
    <dgm:pt modelId="{92A85235-E0E9-4BD2-88D6-BD6C147A2D64}" type="pres">
      <dgm:prSet presAssocID="{6B277717-8B99-4D60-B640-35C7910BF291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gister"/>
        </a:ext>
      </dgm:extLst>
    </dgm:pt>
    <dgm:pt modelId="{EADE2F6C-2EB7-4F60-9BFE-72FB6BB8003A}" type="pres">
      <dgm:prSet presAssocID="{6B277717-8B99-4D60-B640-35C7910BF291}" presName="spaceRect" presStyleCnt="0"/>
      <dgm:spPr/>
    </dgm:pt>
    <dgm:pt modelId="{C610C4A5-8E56-4362-856F-F5E52200B152}" type="pres">
      <dgm:prSet presAssocID="{6B277717-8B99-4D60-B640-35C7910BF291}" presName="parTx" presStyleLbl="revTx" presStyleIdx="5" presStyleCnt="7">
        <dgm:presLayoutVars>
          <dgm:chMax val="0"/>
          <dgm:chPref val="0"/>
        </dgm:presLayoutVars>
      </dgm:prSet>
      <dgm:spPr/>
    </dgm:pt>
    <dgm:pt modelId="{8F6622B7-8340-46BF-95D4-59716E383F07}" type="pres">
      <dgm:prSet presAssocID="{FEF2BBF6-D5F6-4EFE-A366-49FD6322F707}" presName="sibTrans" presStyleCnt="0"/>
      <dgm:spPr/>
    </dgm:pt>
    <dgm:pt modelId="{6C9410A0-CA4E-4132-B5ED-4FC2A30430FB}" type="pres">
      <dgm:prSet presAssocID="{3A8513A4-8A12-476B-80D4-8C38695CB400}" presName="compNode" presStyleCnt="0"/>
      <dgm:spPr/>
    </dgm:pt>
    <dgm:pt modelId="{669FFC7B-7BC2-4C41-BCE4-235CD7428528}" type="pres">
      <dgm:prSet presAssocID="{3A8513A4-8A12-476B-80D4-8C38695CB400}" presName="bgRect" presStyleLbl="bgShp" presStyleIdx="6" presStyleCnt="7"/>
      <dgm:spPr/>
    </dgm:pt>
    <dgm:pt modelId="{DCB35718-C785-49CC-8948-B191D23D53E2}" type="pres">
      <dgm:prSet presAssocID="{3A8513A4-8A12-476B-80D4-8C38695CB400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0B819C55-FCAC-4BE2-890B-74577FBAB43E}" type="pres">
      <dgm:prSet presAssocID="{3A8513A4-8A12-476B-80D4-8C38695CB400}" presName="spaceRect" presStyleCnt="0"/>
      <dgm:spPr/>
    </dgm:pt>
    <dgm:pt modelId="{D888FB20-3F8F-4018-B778-FD8DC50DD823}" type="pres">
      <dgm:prSet presAssocID="{3A8513A4-8A12-476B-80D4-8C38695CB400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67C1DB17-1171-44C4-8A6C-58C83BADC603}" type="presOf" srcId="{81C2F88B-7F92-4E07-99DE-B182263F4975}" destId="{CEE262BC-E9AF-4BA1-8600-3FDDDA211436}" srcOrd="0" destOrd="0" presId="urn:microsoft.com/office/officeart/2018/2/layout/IconVerticalSolidList"/>
    <dgm:cxn modelId="{B9CDF719-C124-4FDF-9556-F9A954E652FE}" type="presOf" srcId="{3A8513A4-8A12-476B-80D4-8C38695CB400}" destId="{D888FB20-3F8F-4018-B778-FD8DC50DD823}" srcOrd="0" destOrd="0" presId="urn:microsoft.com/office/officeart/2018/2/layout/IconVerticalSolidList"/>
    <dgm:cxn modelId="{596E761A-6E27-43EB-B417-A61704A4A06D}" type="presOf" srcId="{9ED75663-8948-4A0E-95E9-3C648D94B749}" destId="{D166694C-4726-4DB9-A9D5-980D79E68924}" srcOrd="0" destOrd="0" presId="urn:microsoft.com/office/officeart/2018/2/layout/IconVerticalSolidList"/>
    <dgm:cxn modelId="{4CFE5E24-BC22-49C9-B533-69EF5A51D982}" type="presOf" srcId="{F38BC4D8-324E-4516-AD58-1EA62AD57240}" destId="{4B3882C1-FB73-409E-9B6F-002DDDD8F789}" srcOrd="0" destOrd="0" presId="urn:microsoft.com/office/officeart/2018/2/layout/IconVerticalSolidList"/>
    <dgm:cxn modelId="{3CD4C944-AB38-4364-8CEE-B5FE8DB0C4C6}" srcId="{81C2F88B-7F92-4E07-99DE-B182263F4975}" destId="{F38BC4D8-324E-4516-AD58-1EA62AD57240}" srcOrd="0" destOrd="0" parTransId="{F02B09C7-6751-448D-9606-83420E7E3C27}" sibTransId="{B8F470B2-BE67-4F51-AC10-2FF2D74D627F}"/>
    <dgm:cxn modelId="{AED5806C-ED69-4ED7-A9A7-B392267E091C}" type="presOf" srcId="{40A5CC8A-A8F0-416B-8376-FD21C66249BC}" destId="{5B755C82-538E-4AB6-91E6-219CE7DBFCD6}" srcOrd="0" destOrd="0" presId="urn:microsoft.com/office/officeart/2018/2/layout/IconVerticalSolidList"/>
    <dgm:cxn modelId="{45D83E55-7909-4355-A1D3-8A7950C31D68}" srcId="{81C2F88B-7F92-4E07-99DE-B182263F4975}" destId="{6C835655-8850-4BA3-9F08-E7653D8B7B28}" srcOrd="3" destOrd="0" parTransId="{983C5AFE-1CFD-4F59-A077-F0E2FDAE5DA9}" sibTransId="{8EE7EBA9-4C8E-48A4-B8E6-E5E68CE212AB}"/>
    <dgm:cxn modelId="{57345781-4584-42B3-87DF-3F64A52C45CF}" srcId="{81C2F88B-7F92-4E07-99DE-B182263F4975}" destId="{6B277717-8B99-4D60-B640-35C7910BF291}" srcOrd="5" destOrd="0" parTransId="{4D4CFBD9-E526-472B-B12B-4B296B9BE78F}" sibTransId="{FEF2BBF6-D5F6-4EFE-A366-49FD6322F707}"/>
    <dgm:cxn modelId="{5D59E884-9202-45A9-A2EE-8DFB01981A37}" type="presOf" srcId="{6C835655-8850-4BA3-9F08-E7653D8B7B28}" destId="{396739C1-94FD-4F7F-A28B-A32484A19DCF}" srcOrd="0" destOrd="0" presId="urn:microsoft.com/office/officeart/2018/2/layout/IconVerticalSolidList"/>
    <dgm:cxn modelId="{3D6423A0-4E77-4FCE-9828-376F0AAA27E8}" type="presOf" srcId="{6B277717-8B99-4D60-B640-35C7910BF291}" destId="{C610C4A5-8E56-4362-856F-F5E52200B152}" srcOrd="0" destOrd="0" presId="urn:microsoft.com/office/officeart/2018/2/layout/IconVerticalSolidList"/>
    <dgm:cxn modelId="{B49CD8B1-21A1-4E1E-9D5D-CB3C6F175BE4}" srcId="{81C2F88B-7F92-4E07-99DE-B182263F4975}" destId="{40A5CC8A-A8F0-416B-8376-FD21C66249BC}" srcOrd="2" destOrd="0" parTransId="{195F9821-5DBB-4272-B96D-04919A1D1781}" sibTransId="{C56DCFFA-94F3-430D-AB4E-AA353C7C4184}"/>
    <dgm:cxn modelId="{6C1C6EBD-C826-491E-BDE0-9D555820EC97}" srcId="{81C2F88B-7F92-4E07-99DE-B182263F4975}" destId="{9ED75663-8948-4A0E-95E9-3C648D94B749}" srcOrd="4" destOrd="0" parTransId="{6AA7B575-F736-47AA-BC06-7F34FEF2D65F}" sibTransId="{972CFD1B-AF81-46D5-A7B0-38D92DB2B3FA}"/>
    <dgm:cxn modelId="{CB0729C3-B879-404B-9BCC-4975EF205604}" srcId="{81C2F88B-7F92-4E07-99DE-B182263F4975}" destId="{907CFA0E-4597-4F6B-90BF-E3DEA0706A06}" srcOrd="1" destOrd="0" parTransId="{369C7D83-B169-4BA2-ABC4-422841ACBE17}" sibTransId="{9A21140E-1C89-4983-8453-C9BC24EDE6A2}"/>
    <dgm:cxn modelId="{725D07C7-903A-4FB8-B151-7606A24818C6}" srcId="{81C2F88B-7F92-4E07-99DE-B182263F4975}" destId="{3A8513A4-8A12-476B-80D4-8C38695CB400}" srcOrd="6" destOrd="0" parTransId="{85BEDADA-C658-491C-986A-1C5A96C0A07A}" sibTransId="{B4C1A99C-28C1-40A2-99C0-CB541E32C992}"/>
    <dgm:cxn modelId="{31A40FC7-1388-4A63-9657-98C8CEB15B9E}" type="presOf" srcId="{907CFA0E-4597-4F6B-90BF-E3DEA0706A06}" destId="{64AAF615-EFE5-4434-80CF-F7F628016B50}" srcOrd="0" destOrd="0" presId="urn:microsoft.com/office/officeart/2018/2/layout/IconVerticalSolidList"/>
    <dgm:cxn modelId="{9716570A-06A2-4971-927E-A3ED1ADF60D6}" type="presParOf" srcId="{CEE262BC-E9AF-4BA1-8600-3FDDDA211436}" destId="{FBD90272-B648-48CD-8591-682A96C62437}" srcOrd="0" destOrd="0" presId="urn:microsoft.com/office/officeart/2018/2/layout/IconVerticalSolidList"/>
    <dgm:cxn modelId="{3BD505BD-D683-48EF-B46F-1F566BA22AA7}" type="presParOf" srcId="{FBD90272-B648-48CD-8591-682A96C62437}" destId="{1316B126-A7D2-4827-A404-705835E29EC9}" srcOrd="0" destOrd="0" presId="urn:microsoft.com/office/officeart/2018/2/layout/IconVerticalSolidList"/>
    <dgm:cxn modelId="{8A45187E-59BA-48F1-9A7F-FC2208BA6260}" type="presParOf" srcId="{FBD90272-B648-48CD-8591-682A96C62437}" destId="{BD4113A7-4066-4015-8FF2-B10C773A92CF}" srcOrd="1" destOrd="0" presId="urn:microsoft.com/office/officeart/2018/2/layout/IconVerticalSolidList"/>
    <dgm:cxn modelId="{E36121BE-8D19-4AD5-964A-CBEB00933BAE}" type="presParOf" srcId="{FBD90272-B648-48CD-8591-682A96C62437}" destId="{B8D7A918-8FB2-49C9-93FD-23499F6725E8}" srcOrd="2" destOrd="0" presId="urn:microsoft.com/office/officeart/2018/2/layout/IconVerticalSolidList"/>
    <dgm:cxn modelId="{8E5C2115-A37A-441F-A3C9-44FB56EA3306}" type="presParOf" srcId="{FBD90272-B648-48CD-8591-682A96C62437}" destId="{4B3882C1-FB73-409E-9B6F-002DDDD8F789}" srcOrd="3" destOrd="0" presId="urn:microsoft.com/office/officeart/2018/2/layout/IconVerticalSolidList"/>
    <dgm:cxn modelId="{867A62F8-899A-4DA7-B1C4-94C37DB434C5}" type="presParOf" srcId="{CEE262BC-E9AF-4BA1-8600-3FDDDA211436}" destId="{EAD36990-B147-4B87-9A7F-7642148E4DAB}" srcOrd="1" destOrd="0" presId="urn:microsoft.com/office/officeart/2018/2/layout/IconVerticalSolidList"/>
    <dgm:cxn modelId="{CD38A868-4470-400F-846F-2A29D5CF0C19}" type="presParOf" srcId="{CEE262BC-E9AF-4BA1-8600-3FDDDA211436}" destId="{CC273579-CB45-44C2-9591-16B3B0DAD7AF}" srcOrd="2" destOrd="0" presId="urn:microsoft.com/office/officeart/2018/2/layout/IconVerticalSolidList"/>
    <dgm:cxn modelId="{25D85D3A-326E-447D-B2DC-B4612A5906D8}" type="presParOf" srcId="{CC273579-CB45-44C2-9591-16B3B0DAD7AF}" destId="{AEA00B7C-4021-4C1F-8AE5-A5DF05CF04E5}" srcOrd="0" destOrd="0" presId="urn:microsoft.com/office/officeart/2018/2/layout/IconVerticalSolidList"/>
    <dgm:cxn modelId="{52277F09-C1EA-48DC-9856-B8610B51B18A}" type="presParOf" srcId="{CC273579-CB45-44C2-9591-16B3B0DAD7AF}" destId="{0245E463-ABB6-4C86-9D08-CC8FEB2300AD}" srcOrd="1" destOrd="0" presId="urn:microsoft.com/office/officeart/2018/2/layout/IconVerticalSolidList"/>
    <dgm:cxn modelId="{E2362857-E760-4D95-BD54-AE3085B48C62}" type="presParOf" srcId="{CC273579-CB45-44C2-9591-16B3B0DAD7AF}" destId="{36EE1516-2B95-4666-B17B-9DA8CBA5E742}" srcOrd="2" destOrd="0" presId="urn:microsoft.com/office/officeart/2018/2/layout/IconVerticalSolidList"/>
    <dgm:cxn modelId="{E2334085-4C46-4E56-8DEC-88E5EE4DCC46}" type="presParOf" srcId="{CC273579-CB45-44C2-9591-16B3B0DAD7AF}" destId="{64AAF615-EFE5-4434-80CF-F7F628016B50}" srcOrd="3" destOrd="0" presId="urn:microsoft.com/office/officeart/2018/2/layout/IconVerticalSolidList"/>
    <dgm:cxn modelId="{7B2F2B5A-98E4-4A8D-B253-99B71EEC91CB}" type="presParOf" srcId="{CEE262BC-E9AF-4BA1-8600-3FDDDA211436}" destId="{35B033FD-49BC-42A5-8B96-5611D702DF1D}" srcOrd="3" destOrd="0" presId="urn:microsoft.com/office/officeart/2018/2/layout/IconVerticalSolidList"/>
    <dgm:cxn modelId="{A4BAAD0B-9D65-40F8-AF0C-77F6A5652300}" type="presParOf" srcId="{CEE262BC-E9AF-4BA1-8600-3FDDDA211436}" destId="{5F5A23F0-2AE3-4CFE-AD5C-30F63DC4EDAC}" srcOrd="4" destOrd="0" presId="urn:microsoft.com/office/officeart/2018/2/layout/IconVerticalSolidList"/>
    <dgm:cxn modelId="{9EF96D5A-BD62-4405-9060-1CE656ABAD4A}" type="presParOf" srcId="{5F5A23F0-2AE3-4CFE-AD5C-30F63DC4EDAC}" destId="{28E19E23-2312-4086-87DE-9869905CECBB}" srcOrd="0" destOrd="0" presId="urn:microsoft.com/office/officeart/2018/2/layout/IconVerticalSolidList"/>
    <dgm:cxn modelId="{20EE5946-9096-409E-A922-B867472C4A71}" type="presParOf" srcId="{5F5A23F0-2AE3-4CFE-AD5C-30F63DC4EDAC}" destId="{1AA86FEA-1423-4355-88D2-301DA3C363FD}" srcOrd="1" destOrd="0" presId="urn:microsoft.com/office/officeart/2018/2/layout/IconVerticalSolidList"/>
    <dgm:cxn modelId="{FDFBD0A1-B41D-477D-8BE6-E0EEAC6FA303}" type="presParOf" srcId="{5F5A23F0-2AE3-4CFE-AD5C-30F63DC4EDAC}" destId="{8AB4C3BB-3842-45BB-8596-DED9679BF18D}" srcOrd="2" destOrd="0" presId="urn:microsoft.com/office/officeart/2018/2/layout/IconVerticalSolidList"/>
    <dgm:cxn modelId="{00E8CB1F-C04E-45E6-BB27-2A07EA64B32A}" type="presParOf" srcId="{5F5A23F0-2AE3-4CFE-AD5C-30F63DC4EDAC}" destId="{5B755C82-538E-4AB6-91E6-219CE7DBFCD6}" srcOrd="3" destOrd="0" presId="urn:microsoft.com/office/officeart/2018/2/layout/IconVerticalSolidList"/>
    <dgm:cxn modelId="{9E7F7DE0-85AB-4181-8D5B-56F6DB0CEF92}" type="presParOf" srcId="{CEE262BC-E9AF-4BA1-8600-3FDDDA211436}" destId="{21D05E37-B825-45C3-AB66-661DE3DECD86}" srcOrd="5" destOrd="0" presId="urn:microsoft.com/office/officeart/2018/2/layout/IconVerticalSolidList"/>
    <dgm:cxn modelId="{11E014DF-53B0-4283-85BE-90E5D22E03C6}" type="presParOf" srcId="{CEE262BC-E9AF-4BA1-8600-3FDDDA211436}" destId="{C1D9BF6F-7D36-4F8F-BBC0-013D606FDAE7}" srcOrd="6" destOrd="0" presId="urn:microsoft.com/office/officeart/2018/2/layout/IconVerticalSolidList"/>
    <dgm:cxn modelId="{F9A6941F-A7E5-4D14-B0D8-FAAB47FAD290}" type="presParOf" srcId="{C1D9BF6F-7D36-4F8F-BBC0-013D606FDAE7}" destId="{1E224524-5AF0-444B-9C77-9875C59A5DD6}" srcOrd="0" destOrd="0" presId="urn:microsoft.com/office/officeart/2018/2/layout/IconVerticalSolidList"/>
    <dgm:cxn modelId="{67EC941E-E8F3-4BC7-A43B-449947E7B424}" type="presParOf" srcId="{C1D9BF6F-7D36-4F8F-BBC0-013D606FDAE7}" destId="{98C2D5AF-88D0-447A-BAEC-A887AA1E529D}" srcOrd="1" destOrd="0" presId="urn:microsoft.com/office/officeart/2018/2/layout/IconVerticalSolidList"/>
    <dgm:cxn modelId="{4FA3BF71-5CDF-49E8-948B-E66CE36D82BB}" type="presParOf" srcId="{C1D9BF6F-7D36-4F8F-BBC0-013D606FDAE7}" destId="{174902C2-243D-42E5-B11A-B50B05F4097A}" srcOrd="2" destOrd="0" presId="urn:microsoft.com/office/officeart/2018/2/layout/IconVerticalSolidList"/>
    <dgm:cxn modelId="{121CDEB2-4CA0-470C-82EA-555BFD304729}" type="presParOf" srcId="{C1D9BF6F-7D36-4F8F-BBC0-013D606FDAE7}" destId="{396739C1-94FD-4F7F-A28B-A32484A19DCF}" srcOrd="3" destOrd="0" presId="urn:microsoft.com/office/officeart/2018/2/layout/IconVerticalSolidList"/>
    <dgm:cxn modelId="{4DA75FB1-90CE-4037-99B7-FBD6A1652663}" type="presParOf" srcId="{CEE262BC-E9AF-4BA1-8600-3FDDDA211436}" destId="{B269BE39-1446-45A1-99BB-6380ED36445B}" srcOrd="7" destOrd="0" presId="urn:microsoft.com/office/officeart/2018/2/layout/IconVerticalSolidList"/>
    <dgm:cxn modelId="{330D1E4B-CB3B-460C-8FE4-8A1458AE553D}" type="presParOf" srcId="{CEE262BC-E9AF-4BA1-8600-3FDDDA211436}" destId="{0D6ADFD8-68BE-4D3D-A77F-0E055A139425}" srcOrd="8" destOrd="0" presId="urn:microsoft.com/office/officeart/2018/2/layout/IconVerticalSolidList"/>
    <dgm:cxn modelId="{B6151E3D-429E-409E-9E19-C6F57008993B}" type="presParOf" srcId="{0D6ADFD8-68BE-4D3D-A77F-0E055A139425}" destId="{5CCB6CB6-3C7B-4F89-874B-60AB50CB3159}" srcOrd="0" destOrd="0" presId="urn:microsoft.com/office/officeart/2018/2/layout/IconVerticalSolidList"/>
    <dgm:cxn modelId="{B7A47FC8-7D8A-46E3-92B7-1552B1D81B22}" type="presParOf" srcId="{0D6ADFD8-68BE-4D3D-A77F-0E055A139425}" destId="{2AA31A22-85C7-415D-9A8D-F4EB0BDEBE04}" srcOrd="1" destOrd="0" presId="urn:microsoft.com/office/officeart/2018/2/layout/IconVerticalSolidList"/>
    <dgm:cxn modelId="{8162D227-E96D-4806-AEF5-E6AD7BBE528C}" type="presParOf" srcId="{0D6ADFD8-68BE-4D3D-A77F-0E055A139425}" destId="{0480782C-4A0D-4651-91D9-841353CDA917}" srcOrd="2" destOrd="0" presId="urn:microsoft.com/office/officeart/2018/2/layout/IconVerticalSolidList"/>
    <dgm:cxn modelId="{280C29FB-EF01-4556-9FFF-B18BA06ED250}" type="presParOf" srcId="{0D6ADFD8-68BE-4D3D-A77F-0E055A139425}" destId="{D166694C-4726-4DB9-A9D5-980D79E68924}" srcOrd="3" destOrd="0" presId="urn:microsoft.com/office/officeart/2018/2/layout/IconVerticalSolidList"/>
    <dgm:cxn modelId="{10520117-87AF-4B46-BC56-5863642E26EF}" type="presParOf" srcId="{CEE262BC-E9AF-4BA1-8600-3FDDDA211436}" destId="{4610445B-1483-4763-87AF-CEA1360C343E}" srcOrd="9" destOrd="0" presId="urn:microsoft.com/office/officeart/2018/2/layout/IconVerticalSolidList"/>
    <dgm:cxn modelId="{47EA7166-9DCF-43BB-B258-752BBE42210F}" type="presParOf" srcId="{CEE262BC-E9AF-4BA1-8600-3FDDDA211436}" destId="{1AFEA120-4320-46E0-81CE-EF120CEC1BCB}" srcOrd="10" destOrd="0" presId="urn:microsoft.com/office/officeart/2018/2/layout/IconVerticalSolidList"/>
    <dgm:cxn modelId="{993BE374-059F-41E9-8741-5578C23B6E81}" type="presParOf" srcId="{1AFEA120-4320-46E0-81CE-EF120CEC1BCB}" destId="{7C85EC65-EBEE-4D6C-B75A-6DD4AA2E48F7}" srcOrd="0" destOrd="0" presId="urn:microsoft.com/office/officeart/2018/2/layout/IconVerticalSolidList"/>
    <dgm:cxn modelId="{E0D02E59-FC24-4FCD-94C4-D4380A22529E}" type="presParOf" srcId="{1AFEA120-4320-46E0-81CE-EF120CEC1BCB}" destId="{92A85235-E0E9-4BD2-88D6-BD6C147A2D64}" srcOrd="1" destOrd="0" presId="urn:microsoft.com/office/officeart/2018/2/layout/IconVerticalSolidList"/>
    <dgm:cxn modelId="{8FBD8E8E-707F-466F-8F1D-2804B732C5DE}" type="presParOf" srcId="{1AFEA120-4320-46E0-81CE-EF120CEC1BCB}" destId="{EADE2F6C-2EB7-4F60-9BFE-72FB6BB8003A}" srcOrd="2" destOrd="0" presId="urn:microsoft.com/office/officeart/2018/2/layout/IconVerticalSolidList"/>
    <dgm:cxn modelId="{FD4C2645-16A7-4837-88FF-027655FC8397}" type="presParOf" srcId="{1AFEA120-4320-46E0-81CE-EF120CEC1BCB}" destId="{C610C4A5-8E56-4362-856F-F5E52200B152}" srcOrd="3" destOrd="0" presId="urn:microsoft.com/office/officeart/2018/2/layout/IconVerticalSolidList"/>
    <dgm:cxn modelId="{A3FC329C-0793-4184-AD27-07D38B27D1B8}" type="presParOf" srcId="{CEE262BC-E9AF-4BA1-8600-3FDDDA211436}" destId="{8F6622B7-8340-46BF-95D4-59716E383F07}" srcOrd="11" destOrd="0" presId="urn:microsoft.com/office/officeart/2018/2/layout/IconVerticalSolidList"/>
    <dgm:cxn modelId="{53BA3557-374C-46F1-8D78-21F6CF185ED1}" type="presParOf" srcId="{CEE262BC-E9AF-4BA1-8600-3FDDDA211436}" destId="{6C9410A0-CA4E-4132-B5ED-4FC2A30430FB}" srcOrd="12" destOrd="0" presId="urn:microsoft.com/office/officeart/2018/2/layout/IconVerticalSolidList"/>
    <dgm:cxn modelId="{08739665-86CE-43FC-A65F-5C880814B174}" type="presParOf" srcId="{6C9410A0-CA4E-4132-B5ED-4FC2A30430FB}" destId="{669FFC7B-7BC2-4C41-BCE4-235CD7428528}" srcOrd="0" destOrd="0" presId="urn:microsoft.com/office/officeart/2018/2/layout/IconVerticalSolidList"/>
    <dgm:cxn modelId="{6E9DC2F0-D738-45C2-BB76-4A8F82C6D8BF}" type="presParOf" srcId="{6C9410A0-CA4E-4132-B5ED-4FC2A30430FB}" destId="{DCB35718-C785-49CC-8948-B191D23D53E2}" srcOrd="1" destOrd="0" presId="urn:microsoft.com/office/officeart/2018/2/layout/IconVerticalSolidList"/>
    <dgm:cxn modelId="{ED050A53-1C4B-4987-9722-3A89E8265696}" type="presParOf" srcId="{6C9410A0-CA4E-4132-B5ED-4FC2A30430FB}" destId="{0B819C55-FCAC-4BE2-890B-74577FBAB43E}" srcOrd="2" destOrd="0" presId="urn:microsoft.com/office/officeart/2018/2/layout/IconVerticalSolidList"/>
    <dgm:cxn modelId="{1E328F90-1AF1-4410-BF33-F0DB66A70A66}" type="presParOf" srcId="{6C9410A0-CA4E-4132-B5ED-4FC2A30430FB}" destId="{D888FB20-3F8F-4018-B778-FD8DC50DD82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00C972-6305-4923-80E7-B3EC5E5206B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59B18B1F-C487-4E4A-B14E-1CE3547AF854}">
      <dgm:prSet/>
      <dgm:spPr/>
      <dgm:t>
        <a:bodyPr/>
        <a:lstStyle/>
        <a:p>
          <a:r>
            <a:rPr lang="fr-FR"/>
            <a:t>Commander / prendre commande / passer commande</a:t>
          </a:r>
          <a:endParaRPr lang="en-US"/>
        </a:p>
      </dgm:t>
    </dgm:pt>
    <dgm:pt modelId="{DDF9E33D-6159-496F-81DD-7A1BBEF489B9}" type="parTrans" cxnId="{A162B973-AD65-49C5-AD17-048FC81ABB5A}">
      <dgm:prSet/>
      <dgm:spPr/>
      <dgm:t>
        <a:bodyPr/>
        <a:lstStyle/>
        <a:p>
          <a:endParaRPr lang="en-US"/>
        </a:p>
      </dgm:t>
    </dgm:pt>
    <dgm:pt modelId="{4BA88EDE-11A4-4F9C-A3A0-AE13550B6D3D}" type="sibTrans" cxnId="{A162B973-AD65-49C5-AD17-048FC81ABB5A}">
      <dgm:prSet/>
      <dgm:spPr/>
      <dgm:t>
        <a:bodyPr/>
        <a:lstStyle/>
        <a:p>
          <a:endParaRPr lang="en-US"/>
        </a:p>
      </dgm:t>
    </dgm:pt>
    <dgm:pt modelId="{9CAA7D8D-BD1F-49F4-A120-F73C2AE56790}">
      <dgm:prSet/>
      <dgm:spPr/>
      <dgm:t>
        <a:bodyPr/>
        <a:lstStyle/>
        <a:p>
          <a:r>
            <a:rPr lang="fr-FR"/>
            <a:t>Recommander</a:t>
          </a:r>
          <a:endParaRPr lang="en-US"/>
        </a:p>
      </dgm:t>
    </dgm:pt>
    <dgm:pt modelId="{2CA3B8DF-E143-4778-9FC8-3A9E4BCA9687}" type="parTrans" cxnId="{6AFA920F-47BF-4E19-A190-03906674BFAF}">
      <dgm:prSet/>
      <dgm:spPr/>
      <dgm:t>
        <a:bodyPr/>
        <a:lstStyle/>
        <a:p>
          <a:endParaRPr lang="en-US"/>
        </a:p>
      </dgm:t>
    </dgm:pt>
    <dgm:pt modelId="{7DDC55AB-DB46-4E61-B3BB-5C383CC77697}" type="sibTrans" cxnId="{6AFA920F-47BF-4E19-A190-03906674BFAF}">
      <dgm:prSet/>
      <dgm:spPr/>
      <dgm:t>
        <a:bodyPr/>
        <a:lstStyle/>
        <a:p>
          <a:endParaRPr lang="en-US"/>
        </a:p>
      </dgm:t>
    </dgm:pt>
    <dgm:pt modelId="{35E12AA8-8B11-41D0-BB93-E80FD6D02C7E}">
      <dgm:prSet/>
      <dgm:spPr/>
      <dgm:t>
        <a:bodyPr/>
        <a:lstStyle/>
        <a:p>
          <a:r>
            <a:rPr lang="fr-FR"/>
            <a:t>Payer chacun sa part</a:t>
          </a:r>
          <a:endParaRPr lang="en-US"/>
        </a:p>
      </dgm:t>
    </dgm:pt>
    <dgm:pt modelId="{F20632A8-9CC0-4C58-8610-EF768BEE6ABF}" type="parTrans" cxnId="{C8355603-388C-46CA-A22E-25D10F913A0B}">
      <dgm:prSet/>
      <dgm:spPr/>
      <dgm:t>
        <a:bodyPr/>
        <a:lstStyle/>
        <a:p>
          <a:endParaRPr lang="en-US"/>
        </a:p>
      </dgm:t>
    </dgm:pt>
    <dgm:pt modelId="{EB703AFE-B6E8-4BDA-B742-096CC0D1517E}" type="sibTrans" cxnId="{C8355603-388C-46CA-A22E-25D10F913A0B}">
      <dgm:prSet/>
      <dgm:spPr/>
      <dgm:t>
        <a:bodyPr/>
        <a:lstStyle/>
        <a:p>
          <a:endParaRPr lang="en-US"/>
        </a:p>
      </dgm:t>
    </dgm:pt>
    <dgm:pt modelId="{218682B3-C0C7-44D6-A27F-890177060C02}">
      <dgm:prSet/>
      <dgm:spPr/>
      <dgm:t>
        <a:bodyPr/>
        <a:lstStyle/>
        <a:p>
          <a:r>
            <a:rPr lang="fr-FR"/>
            <a:t>Manger sur place / à emporter</a:t>
          </a:r>
          <a:endParaRPr lang="en-US"/>
        </a:p>
      </dgm:t>
    </dgm:pt>
    <dgm:pt modelId="{EC549F61-A6CC-43BF-9000-49DFA862A530}" type="parTrans" cxnId="{ED22D068-1345-44D2-91BB-740A3D5B26D5}">
      <dgm:prSet/>
      <dgm:spPr/>
      <dgm:t>
        <a:bodyPr/>
        <a:lstStyle/>
        <a:p>
          <a:endParaRPr lang="en-US"/>
        </a:p>
      </dgm:t>
    </dgm:pt>
    <dgm:pt modelId="{DFDA9996-C477-440B-A503-E4A947244F0D}" type="sibTrans" cxnId="{ED22D068-1345-44D2-91BB-740A3D5B26D5}">
      <dgm:prSet/>
      <dgm:spPr/>
      <dgm:t>
        <a:bodyPr/>
        <a:lstStyle/>
        <a:p>
          <a:endParaRPr lang="en-US"/>
        </a:p>
      </dgm:t>
    </dgm:pt>
    <dgm:pt modelId="{33FABA4D-E90D-4CEF-A7E6-0412BDD4F78B}">
      <dgm:prSet/>
      <dgm:spPr/>
      <dgm:t>
        <a:bodyPr/>
        <a:lstStyle/>
        <a:p>
          <a:r>
            <a:rPr lang="fr-FR"/>
            <a:t>Livrer à domicile</a:t>
          </a:r>
          <a:endParaRPr lang="en-US"/>
        </a:p>
      </dgm:t>
    </dgm:pt>
    <dgm:pt modelId="{3F5BE6DF-81DB-47F0-93FE-C9F8C3980A46}" type="parTrans" cxnId="{B1601A52-C7F6-4644-BBA1-201B8BE57C03}">
      <dgm:prSet/>
      <dgm:spPr/>
      <dgm:t>
        <a:bodyPr/>
        <a:lstStyle/>
        <a:p>
          <a:endParaRPr lang="en-US"/>
        </a:p>
      </dgm:t>
    </dgm:pt>
    <dgm:pt modelId="{53E1BF23-6864-4123-A644-A9D55EEFF84D}" type="sibTrans" cxnId="{B1601A52-C7F6-4644-BBA1-201B8BE57C03}">
      <dgm:prSet/>
      <dgm:spPr/>
      <dgm:t>
        <a:bodyPr/>
        <a:lstStyle/>
        <a:p>
          <a:endParaRPr lang="en-US"/>
        </a:p>
      </dgm:t>
    </dgm:pt>
    <dgm:pt modelId="{726654CE-C542-44E5-94D6-5BEB9CD1552B}" type="pres">
      <dgm:prSet presAssocID="{7E00C972-6305-4923-80E7-B3EC5E5206BD}" presName="root" presStyleCnt="0">
        <dgm:presLayoutVars>
          <dgm:dir/>
          <dgm:resizeHandles val="exact"/>
        </dgm:presLayoutVars>
      </dgm:prSet>
      <dgm:spPr/>
    </dgm:pt>
    <dgm:pt modelId="{91B68CAF-D72F-401B-8021-419EB67C7317}" type="pres">
      <dgm:prSet presAssocID="{59B18B1F-C487-4E4A-B14E-1CE3547AF854}" presName="compNode" presStyleCnt="0"/>
      <dgm:spPr/>
    </dgm:pt>
    <dgm:pt modelId="{3F9DA62D-447E-4E04-8312-862A44FC2C79}" type="pres">
      <dgm:prSet presAssocID="{59B18B1F-C487-4E4A-B14E-1CE3547AF854}" presName="bgRect" presStyleLbl="bgShp" presStyleIdx="0" presStyleCnt="5"/>
      <dgm:spPr/>
    </dgm:pt>
    <dgm:pt modelId="{D60E6BDB-F8DE-4254-945B-B2C305E48642}" type="pres">
      <dgm:prSet presAssocID="{59B18B1F-C487-4E4A-B14E-1CE3547AF85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BA1DA7A5-24AE-4EC9-ABC3-AFD0D2B8A03A}" type="pres">
      <dgm:prSet presAssocID="{59B18B1F-C487-4E4A-B14E-1CE3547AF854}" presName="spaceRect" presStyleCnt="0"/>
      <dgm:spPr/>
    </dgm:pt>
    <dgm:pt modelId="{9F72A11C-63D3-4145-B983-4346BE4B3A5A}" type="pres">
      <dgm:prSet presAssocID="{59B18B1F-C487-4E4A-B14E-1CE3547AF854}" presName="parTx" presStyleLbl="revTx" presStyleIdx="0" presStyleCnt="5">
        <dgm:presLayoutVars>
          <dgm:chMax val="0"/>
          <dgm:chPref val="0"/>
        </dgm:presLayoutVars>
      </dgm:prSet>
      <dgm:spPr/>
    </dgm:pt>
    <dgm:pt modelId="{2EF2B11E-E811-4867-9168-BBD3B6BA20C3}" type="pres">
      <dgm:prSet presAssocID="{4BA88EDE-11A4-4F9C-A3A0-AE13550B6D3D}" presName="sibTrans" presStyleCnt="0"/>
      <dgm:spPr/>
    </dgm:pt>
    <dgm:pt modelId="{321EED03-D76A-4847-9F70-B307841CBE5C}" type="pres">
      <dgm:prSet presAssocID="{9CAA7D8D-BD1F-49F4-A120-F73C2AE56790}" presName="compNode" presStyleCnt="0"/>
      <dgm:spPr/>
    </dgm:pt>
    <dgm:pt modelId="{3A7BCFE6-363C-441F-88EF-8A4CF987D630}" type="pres">
      <dgm:prSet presAssocID="{9CAA7D8D-BD1F-49F4-A120-F73C2AE56790}" presName="bgRect" presStyleLbl="bgShp" presStyleIdx="1" presStyleCnt="5"/>
      <dgm:spPr/>
    </dgm:pt>
    <dgm:pt modelId="{4D1487E1-4DE9-45BD-A37C-90B617495858}" type="pres">
      <dgm:prSet presAssocID="{9CAA7D8D-BD1F-49F4-A120-F73C2AE56790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0DFE0721-7151-42F2-843E-8373B6A006DD}" type="pres">
      <dgm:prSet presAssocID="{9CAA7D8D-BD1F-49F4-A120-F73C2AE56790}" presName="spaceRect" presStyleCnt="0"/>
      <dgm:spPr/>
    </dgm:pt>
    <dgm:pt modelId="{39009C93-4388-4CD1-89E8-0636BC48CAC9}" type="pres">
      <dgm:prSet presAssocID="{9CAA7D8D-BD1F-49F4-A120-F73C2AE56790}" presName="parTx" presStyleLbl="revTx" presStyleIdx="1" presStyleCnt="5">
        <dgm:presLayoutVars>
          <dgm:chMax val="0"/>
          <dgm:chPref val="0"/>
        </dgm:presLayoutVars>
      </dgm:prSet>
      <dgm:spPr/>
    </dgm:pt>
    <dgm:pt modelId="{CEEA0E08-49DA-4FC7-AAA6-33268208C71F}" type="pres">
      <dgm:prSet presAssocID="{7DDC55AB-DB46-4E61-B3BB-5C383CC77697}" presName="sibTrans" presStyleCnt="0"/>
      <dgm:spPr/>
    </dgm:pt>
    <dgm:pt modelId="{F02C7710-D748-4267-A571-C8A449A65416}" type="pres">
      <dgm:prSet presAssocID="{35E12AA8-8B11-41D0-BB93-E80FD6D02C7E}" presName="compNode" presStyleCnt="0"/>
      <dgm:spPr/>
    </dgm:pt>
    <dgm:pt modelId="{61BAD8B4-5164-4ED3-98C8-E7ADD780DBFD}" type="pres">
      <dgm:prSet presAssocID="{35E12AA8-8B11-41D0-BB93-E80FD6D02C7E}" presName="bgRect" presStyleLbl="bgShp" presStyleIdx="2" presStyleCnt="5"/>
      <dgm:spPr/>
    </dgm:pt>
    <dgm:pt modelId="{2ED24C85-1EE8-4F62-BF20-61CF0E769206}" type="pres">
      <dgm:prSet presAssocID="{35E12AA8-8B11-41D0-BB93-E80FD6D02C7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96B6B719-F5DF-4D3A-A0B5-E1AD36863121}" type="pres">
      <dgm:prSet presAssocID="{35E12AA8-8B11-41D0-BB93-E80FD6D02C7E}" presName="spaceRect" presStyleCnt="0"/>
      <dgm:spPr/>
    </dgm:pt>
    <dgm:pt modelId="{1AFA9087-82A1-4438-9BF4-C399FE8292B8}" type="pres">
      <dgm:prSet presAssocID="{35E12AA8-8B11-41D0-BB93-E80FD6D02C7E}" presName="parTx" presStyleLbl="revTx" presStyleIdx="2" presStyleCnt="5">
        <dgm:presLayoutVars>
          <dgm:chMax val="0"/>
          <dgm:chPref val="0"/>
        </dgm:presLayoutVars>
      </dgm:prSet>
      <dgm:spPr/>
    </dgm:pt>
    <dgm:pt modelId="{5D8A961D-727A-4604-9ACF-4A5681FA890C}" type="pres">
      <dgm:prSet presAssocID="{EB703AFE-B6E8-4BDA-B742-096CC0D1517E}" presName="sibTrans" presStyleCnt="0"/>
      <dgm:spPr/>
    </dgm:pt>
    <dgm:pt modelId="{5FA17C2F-7C07-494B-B902-CAD828BB784D}" type="pres">
      <dgm:prSet presAssocID="{218682B3-C0C7-44D6-A27F-890177060C02}" presName="compNode" presStyleCnt="0"/>
      <dgm:spPr/>
    </dgm:pt>
    <dgm:pt modelId="{E4EB2779-C7EF-4D6D-8790-04A6AAB785C1}" type="pres">
      <dgm:prSet presAssocID="{218682B3-C0C7-44D6-A27F-890177060C02}" presName="bgRect" presStyleLbl="bgShp" presStyleIdx="3" presStyleCnt="5"/>
      <dgm:spPr/>
    </dgm:pt>
    <dgm:pt modelId="{D367B392-9CC2-419A-8D82-8C7D90131B46}" type="pres">
      <dgm:prSet presAssocID="{218682B3-C0C7-44D6-A27F-890177060C02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Eating"/>
        </a:ext>
      </dgm:extLst>
    </dgm:pt>
    <dgm:pt modelId="{B814FEA6-798C-4909-BBED-056ABF38AE33}" type="pres">
      <dgm:prSet presAssocID="{218682B3-C0C7-44D6-A27F-890177060C02}" presName="spaceRect" presStyleCnt="0"/>
      <dgm:spPr/>
    </dgm:pt>
    <dgm:pt modelId="{8AE55DCC-7A34-4FA5-A768-364C2CC40E58}" type="pres">
      <dgm:prSet presAssocID="{218682B3-C0C7-44D6-A27F-890177060C02}" presName="parTx" presStyleLbl="revTx" presStyleIdx="3" presStyleCnt="5">
        <dgm:presLayoutVars>
          <dgm:chMax val="0"/>
          <dgm:chPref val="0"/>
        </dgm:presLayoutVars>
      </dgm:prSet>
      <dgm:spPr/>
    </dgm:pt>
    <dgm:pt modelId="{03009421-164C-4B22-B680-7DEEB093412D}" type="pres">
      <dgm:prSet presAssocID="{DFDA9996-C477-440B-A503-E4A947244F0D}" presName="sibTrans" presStyleCnt="0"/>
      <dgm:spPr/>
    </dgm:pt>
    <dgm:pt modelId="{E91F858A-BC9B-4C78-9A03-12AEE182D718}" type="pres">
      <dgm:prSet presAssocID="{33FABA4D-E90D-4CEF-A7E6-0412BDD4F78B}" presName="compNode" presStyleCnt="0"/>
      <dgm:spPr/>
    </dgm:pt>
    <dgm:pt modelId="{5CB5333F-B049-4DAB-9A60-26FF68977D7E}" type="pres">
      <dgm:prSet presAssocID="{33FABA4D-E90D-4CEF-A7E6-0412BDD4F78B}" presName="bgRect" presStyleLbl="bgShp" presStyleIdx="4" presStyleCnt="5"/>
      <dgm:spPr/>
    </dgm:pt>
    <dgm:pt modelId="{80FFD20A-6E90-436F-981A-3DC1EA94ABEF}" type="pres">
      <dgm:prSet presAssocID="{33FABA4D-E90D-4CEF-A7E6-0412BDD4F78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me"/>
        </a:ext>
      </dgm:extLst>
    </dgm:pt>
    <dgm:pt modelId="{2C7578DB-FA59-4976-8970-9E2F88DC5131}" type="pres">
      <dgm:prSet presAssocID="{33FABA4D-E90D-4CEF-A7E6-0412BDD4F78B}" presName="spaceRect" presStyleCnt="0"/>
      <dgm:spPr/>
    </dgm:pt>
    <dgm:pt modelId="{52B4D613-8E12-4B18-9E60-96E4D55A6B7F}" type="pres">
      <dgm:prSet presAssocID="{33FABA4D-E90D-4CEF-A7E6-0412BDD4F78B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C8355603-388C-46CA-A22E-25D10F913A0B}" srcId="{7E00C972-6305-4923-80E7-B3EC5E5206BD}" destId="{35E12AA8-8B11-41D0-BB93-E80FD6D02C7E}" srcOrd="2" destOrd="0" parTransId="{F20632A8-9CC0-4C58-8610-EF768BEE6ABF}" sibTransId="{EB703AFE-B6E8-4BDA-B742-096CC0D1517E}"/>
    <dgm:cxn modelId="{6AFA920F-47BF-4E19-A190-03906674BFAF}" srcId="{7E00C972-6305-4923-80E7-B3EC5E5206BD}" destId="{9CAA7D8D-BD1F-49F4-A120-F73C2AE56790}" srcOrd="1" destOrd="0" parTransId="{2CA3B8DF-E143-4778-9FC8-3A9E4BCA9687}" sibTransId="{7DDC55AB-DB46-4E61-B3BB-5C383CC77697}"/>
    <dgm:cxn modelId="{7C646432-774C-4729-83EE-460232C3CE3E}" type="presOf" srcId="{33FABA4D-E90D-4CEF-A7E6-0412BDD4F78B}" destId="{52B4D613-8E12-4B18-9E60-96E4D55A6B7F}" srcOrd="0" destOrd="0" presId="urn:microsoft.com/office/officeart/2018/2/layout/IconVerticalSolidList"/>
    <dgm:cxn modelId="{BAD61764-BD14-403D-95C2-19FEBF4CFD0A}" type="presOf" srcId="{59B18B1F-C487-4E4A-B14E-1CE3547AF854}" destId="{9F72A11C-63D3-4145-B983-4346BE4B3A5A}" srcOrd="0" destOrd="0" presId="urn:microsoft.com/office/officeart/2018/2/layout/IconVerticalSolidList"/>
    <dgm:cxn modelId="{ED22D068-1345-44D2-91BB-740A3D5B26D5}" srcId="{7E00C972-6305-4923-80E7-B3EC5E5206BD}" destId="{218682B3-C0C7-44D6-A27F-890177060C02}" srcOrd="3" destOrd="0" parTransId="{EC549F61-A6CC-43BF-9000-49DFA862A530}" sibTransId="{DFDA9996-C477-440B-A503-E4A947244F0D}"/>
    <dgm:cxn modelId="{61D41952-2DF9-44C2-B50A-3154F0616F28}" type="presOf" srcId="{35E12AA8-8B11-41D0-BB93-E80FD6D02C7E}" destId="{1AFA9087-82A1-4438-9BF4-C399FE8292B8}" srcOrd="0" destOrd="0" presId="urn:microsoft.com/office/officeart/2018/2/layout/IconVerticalSolidList"/>
    <dgm:cxn modelId="{B1601A52-C7F6-4644-BBA1-201B8BE57C03}" srcId="{7E00C972-6305-4923-80E7-B3EC5E5206BD}" destId="{33FABA4D-E90D-4CEF-A7E6-0412BDD4F78B}" srcOrd="4" destOrd="0" parTransId="{3F5BE6DF-81DB-47F0-93FE-C9F8C3980A46}" sibTransId="{53E1BF23-6864-4123-A644-A9D55EEFF84D}"/>
    <dgm:cxn modelId="{A162B973-AD65-49C5-AD17-048FC81ABB5A}" srcId="{7E00C972-6305-4923-80E7-B3EC5E5206BD}" destId="{59B18B1F-C487-4E4A-B14E-1CE3547AF854}" srcOrd="0" destOrd="0" parTransId="{DDF9E33D-6159-496F-81DD-7A1BBEF489B9}" sibTransId="{4BA88EDE-11A4-4F9C-A3A0-AE13550B6D3D}"/>
    <dgm:cxn modelId="{E3D5DAB1-81DC-4FB9-89AE-BA62F8838134}" type="presOf" srcId="{9CAA7D8D-BD1F-49F4-A120-F73C2AE56790}" destId="{39009C93-4388-4CD1-89E8-0636BC48CAC9}" srcOrd="0" destOrd="0" presId="urn:microsoft.com/office/officeart/2018/2/layout/IconVerticalSolidList"/>
    <dgm:cxn modelId="{2AD6EDB1-E87A-400E-B945-5C0B7A6A7F5C}" type="presOf" srcId="{218682B3-C0C7-44D6-A27F-890177060C02}" destId="{8AE55DCC-7A34-4FA5-A768-364C2CC40E58}" srcOrd="0" destOrd="0" presId="urn:microsoft.com/office/officeart/2018/2/layout/IconVerticalSolidList"/>
    <dgm:cxn modelId="{2C0690D0-5CD7-4EEC-AAB7-C57AA1FB429F}" type="presOf" srcId="{7E00C972-6305-4923-80E7-B3EC5E5206BD}" destId="{726654CE-C542-44E5-94D6-5BEB9CD1552B}" srcOrd="0" destOrd="0" presId="urn:microsoft.com/office/officeart/2018/2/layout/IconVerticalSolidList"/>
    <dgm:cxn modelId="{3E8B0657-7241-4529-A043-0CD9A7FEE98C}" type="presParOf" srcId="{726654CE-C542-44E5-94D6-5BEB9CD1552B}" destId="{91B68CAF-D72F-401B-8021-419EB67C7317}" srcOrd="0" destOrd="0" presId="urn:microsoft.com/office/officeart/2018/2/layout/IconVerticalSolidList"/>
    <dgm:cxn modelId="{79CB50E0-66ED-4307-988D-358FDE89409F}" type="presParOf" srcId="{91B68CAF-D72F-401B-8021-419EB67C7317}" destId="{3F9DA62D-447E-4E04-8312-862A44FC2C79}" srcOrd="0" destOrd="0" presId="urn:microsoft.com/office/officeart/2018/2/layout/IconVerticalSolidList"/>
    <dgm:cxn modelId="{CCA2FCE4-E728-4FBB-ACDF-45509FF7D6A1}" type="presParOf" srcId="{91B68CAF-D72F-401B-8021-419EB67C7317}" destId="{D60E6BDB-F8DE-4254-945B-B2C305E48642}" srcOrd="1" destOrd="0" presId="urn:microsoft.com/office/officeart/2018/2/layout/IconVerticalSolidList"/>
    <dgm:cxn modelId="{8F968565-B913-4614-ABCC-7C712945BECB}" type="presParOf" srcId="{91B68CAF-D72F-401B-8021-419EB67C7317}" destId="{BA1DA7A5-24AE-4EC9-ABC3-AFD0D2B8A03A}" srcOrd="2" destOrd="0" presId="urn:microsoft.com/office/officeart/2018/2/layout/IconVerticalSolidList"/>
    <dgm:cxn modelId="{AB38239F-340D-48FC-898E-AFD2759FA006}" type="presParOf" srcId="{91B68CAF-D72F-401B-8021-419EB67C7317}" destId="{9F72A11C-63D3-4145-B983-4346BE4B3A5A}" srcOrd="3" destOrd="0" presId="urn:microsoft.com/office/officeart/2018/2/layout/IconVerticalSolidList"/>
    <dgm:cxn modelId="{67DB15BC-F9D1-4FEF-94BD-5DE7376C5A2E}" type="presParOf" srcId="{726654CE-C542-44E5-94D6-5BEB9CD1552B}" destId="{2EF2B11E-E811-4867-9168-BBD3B6BA20C3}" srcOrd="1" destOrd="0" presId="urn:microsoft.com/office/officeart/2018/2/layout/IconVerticalSolidList"/>
    <dgm:cxn modelId="{11A8D32A-6EB5-43BF-B29D-44128B0F0D79}" type="presParOf" srcId="{726654CE-C542-44E5-94D6-5BEB9CD1552B}" destId="{321EED03-D76A-4847-9F70-B307841CBE5C}" srcOrd="2" destOrd="0" presId="urn:microsoft.com/office/officeart/2018/2/layout/IconVerticalSolidList"/>
    <dgm:cxn modelId="{E87D931F-D228-4A60-90FB-9F39D9B1025F}" type="presParOf" srcId="{321EED03-D76A-4847-9F70-B307841CBE5C}" destId="{3A7BCFE6-363C-441F-88EF-8A4CF987D630}" srcOrd="0" destOrd="0" presId="urn:microsoft.com/office/officeart/2018/2/layout/IconVerticalSolidList"/>
    <dgm:cxn modelId="{7915DAB5-6E90-439E-8294-B8EB4321171A}" type="presParOf" srcId="{321EED03-D76A-4847-9F70-B307841CBE5C}" destId="{4D1487E1-4DE9-45BD-A37C-90B617495858}" srcOrd="1" destOrd="0" presId="urn:microsoft.com/office/officeart/2018/2/layout/IconVerticalSolidList"/>
    <dgm:cxn modelId="{712914DB-D3A7-4D68-992C-BECC4669BFF3}" type="presParOf" srcId="{321EED03-D76A-4847-9F70-B307841CBE5C}" destId="{0DFE0721-7151-42F2-843E-8373B6A006DD}" srcOrd="2" destOrd="0" presId="urn:microsoft.com/office/officeart/2018/2/layout/IconVerticalSolidList"/>
    <dgm:cxn modelId="{1B21A476-5BD3-4B76-BCC3-2DC8BC2A237B}" type="presParOf" srcId="{321EED03-D76A-4847-9F70-B307841CBE5C}" destId="{39009C93-4388-4CD1-89E8-0636BC48CAC9}" srcOrd="3" destOrd="0" presId="urn:microsoft.com/office/officeart/2018/2/layout/IconVerticalSolidList"/>
    <dgm:cxn modelId="{C6D16435-44F8-4C85-AC60-C7FAAED3754C}" type="presParOf" srcId="{726654CE-C542-44E5-94D6-5BEB9CD1552B}" destId="{CEEA0E08-49DA-4FC7-AAA6-33268208C71F}" srcOrd="3" destOrd="0" presId="urn:microsoft.com/office/officeart/2018/2/layout/IconVerticalSolidList"/>
    <dgm:cxn modelId="{6C04ECF0-83D6-4BD9-B68C-9DEF72600932}" type="presParOf" srcId="{726654CE-C542-44E5-94D6-5BEB9CD1552B}" destId="{F02C7710-D748-4267-A571-C8A449A65416}" srcOrd="4" destOrd="0" presId="urn:microsoft.com/office/officeart/2018/2/layout/IconVerticalSolidList"/>
    <dgm:cxn modelId="{4CD38C70-F480-4605-9BE2-6A4751716649}" type="presParOf" srcId="{F02C7710-D748-4267-A571-C8A449A65416}" destId="{61BAD8B4-5164-4ED3-98C8-E7ADD780DBFD}" srcOrd="0" destOrd="0" presId="urn:microsoft.com/office/officeart/2018/2/layout/IconVerticalSolidList"/>
    <dgm:cxn modelId="{D25BE8E0-E765-40A4-90BF-AE5393B774D2}" type="presParOf" srcId="{F02C7710-D748-4267-A571-C8A449A65416}" destId="{2ED24C85-1EE8-4F62-BF20-61CF0E769206}" srcOrd="1" destOrd="0" presId="urn:microsoft.com/office/officeart/2018/2/layout/IconVerticalSolidList"/>
    <dgm:cxn modelId="{D5FB179E-020E-4E43-B6DB-CB01E8B0E798}" type="presParOf" srcId="{F02C7710-D748-4267-A571-C8A449A65416}" destId="{96B6B719-F5DF-4D3A-A0B5-E1AD36863121}" srcOrd="2" destOrd="0" presId="urn:microsoft.com/office/officeart/2018/2/layout/IconVerticalSolidList"/>
    <dgm:cxn modelId="{11278B2B-AD6C-4EE5-82CA-DE9BB284AA2A}" type="presParOf" srcId="{F02C7710-D748-4267-A571-C8A449A65416}" destId="{1AFA9087-82A1-4438-9BF4-C399FE8292B8}" srcOrd="3" destOrd="0" presId="urn:microsoft.com/office/officeart/2018/2/layout/IconVerticalSolidList"/>
    <dgm:cxn modelId="{C4DAAD7A-1DBD-41AC-A0E9-CE888CD2CD8D}" type="presParOf" srcId="{726654CE-C542-44E5-94D6-5BEB9CD1552B}" destId="{5D8A961D-727A-4604-9ACF-4A5681FA890C}" srcOrd="5" destOrd="0" presId="urn:microsoft.com/office/officeart/2018/2/layout/IconVerticalSolidList"/>
    <dgm:cxn modelId="{81866D3C-348A-4D2C-92B7-447E1236A79F}" type="presParOf" srcId="{726654CE-C542-44E5-94D6-5BEB9CD1552B}" destId="{5FA17C2F-7C07-494B-B902-CAD828BB784D}" srcOrd="6" destOrd="0" presId="urn:microsoft.com/office/officeart/2018/2/layout/IconVerticalSolidList"/>
    <dgm:cxn modelId="{DB5CA545-A6BE-47A5-8780-3B8FA2681ED9}" type="presParOf" srcId="{5FA17C2F-7C07-494B-B902-CAD828BB784D}" destId="{E4EB2779-C7EF-4D6D-8790-04A6AAB785C1}" srcOrd="0" destOrd="0" presId="urn:microsoft.com/office/officeart/2018/2/layout/IconVerticalSolidList"/>
    <dgm:cxn modelId="{6EC92005-6C24-4D1E-A28B-F9B110B7E82A}" type="presParOf" srcId="{5FA17C2F-7C07-494B-B902-CAD828BB784D}" destId="{D367B392-9CC2-419A-8D82-8C7D90131B46}" srcOrd="1" destOrd="0" presId="urn:microsoft.com/office/officeart/2018/2/layout/IconVerticalSolidList"/>
    <dgm:cxn modelId="{A728B2D6-D1F1-4940-912E-5DD27214FFB6}" type="presParOf" srcId="{5FA17C2F-7C07-494B-B902-CAD828BB784D}" destId="{B814FEA6-798C-4909-BBED-056ABF38AE33}" srcOrd="2" destOrd="0" presId="urn:microsoft.com/office/officeart/2018/2/layout/IconVerticalSolidList"/>
    <dgm:cxn modelId="{1254A0A2-CDF4-48F2-8489-5D29564334DC}" type="presParOf" srcId="{5FA17C2F-7C07-494B-B902-CAD828BB784D}" destId="{8AE55DCC-7A34-4FA5-A768-364C2CC40E58}" srcOrd="3" destOrd="0" presId="urn:microsoft.com/office/officeart/2018/2/layout/IconVerticalSolidList"/>
    <dgm:cxn modelId="{0A9E44E7-A939-4F2D-AB99-C4E0AA5FBBAE}" type="presParOf" srcId="{726654CE-C542-44E5-94D6-5BEB9CD1552B}" destId="{03009421-164C-4B22-B680-7DEEB093412D}" srcOrd="7" destOrd="0" presId="urn:microsoft.com/office/officeart/2018/2/layout/IconVerticalSolidList"/>
    <dgm:cxn modelId="{FABA2BEC-FD83-4A11-9EA5-753372FFCEF8}" type="presParOf" srcId="{726654CE-C542-44E5-94D6-5BEB9CD1552B}" destId="{E91F858A-BC9B-4C78-9A03-12AEE182D718}" srcOrd="8" destOrd="0" presId="urn:microsoft.com/office/officeart/2018/2/layout/IconVerticalSolidList"/>
    <dgm:cxn modelId="{45F09410-903D-465A-9FB5-07DDEEC4B351}" type="presParOf" srcId="{E91F858A-BC9B-4C78-9A03-12AEE182D718}" destId="{5CB5333F-B049-4DAB-9A60-26FF68977D7E}" srcOrd="0" destOrd="0" presId="urn:microsoft.com/office/officeart/2018/2/layout/IconVerticalSolidList"/>
    <dgm:cxn modelId="{20D02789-4B49-4343-B978-E305C0E6599F}" type="presParOf" srcId="{E91F858A-BC9B-4C78-9A03-12AEE182D718}" destId="{80FFD20A-6E90-436F-981A-3DC1EA94ABEF}" srcOrd="1" destOrd="0" presId="urn:microsoft.com/office/officeart/2018/2/layout/IconVerticalSolidList"/>
    <dgm:cxn modelId="{12D140C8-2C60-4257-ADDB-BDE09853C80F}" type="presParOf" srcId="{E91F858A-BC9B-4C78-9A03-12AEE182D718}" destId="{2C7578DB-FA59-4976-8970-9E2F88DC5131}" srcOrd="2" destOrd="0" presId="urn:microsoft.com/office/officeart/2018/2/layout/IconVerticalSolidList"/>
    <dgm:cxn modelId="{9ADEB00C-CB74-4469-B1BE-1BDBA9A5F72F}" type="presParOf" srcId="{E91F858A-BC9B-4C78-9A03-12AEE182D718}" destId="{52B4D613-8E12-4B18-9E60-96E4D55A6B7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42360F-A368-4AAB-9895-82FAFAC3494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07A79B4-E211-4E81-9A86-161D2112D1BB}">
      <dgm:prSet/>
      <dgm:spPr/>
      <dgm:t>
        <a:bodyPr/>
        <a:lstStyle/>
        <a:p>
          <a:r>
            <a:rPr lang="fr-FR"/>
            <a:t>Service compris / non compris</a:t>
          </a:r>
          <a:endParaRPr lang="en-US"/>
        </a:p>
      </dgm:t>
    </dgm:pt>
    <dgm:pt modelId="{D9E8D4E3-BA60-4BE6-9A32-488FC6F5B704}" type="parTrans" cxnId="{909F5731-0E00-4ADE-9D50-33DCAB647AAF}">
      <dgm:prSet/>
      <dgm:spPr/>
      <dgm:t>
        <a:bodyPr/>
        <a:lstStyle/>
        <a:p>
          <a:endParaRPr lang="en-US"/>
        </a:p>
      </dgm:t>
    </dgm:pt>
    <dgm:pt modelId="{A61B2407-38E8-4817-8C02-F64974874A47}" type="sibTrans" cxnId="{909F5731-0E00-4ADE-9D50-33DCAB647AAF}">
      <dgm:prSet/>
      <dgm:spPr/>
      <dgm:t>
        <a:bodyPr/>
        <a:lstStyle/>
        <a:p>
          <a:endParaRPr lang="en-US"/>
        </a:p>
      </dgm:t>
    </dgm:pt>
    <dgm:pt modelId="{73B20EBF-934D-4A03-A3CE-26BE19744702}">
      <dgm:prSet/>
      <dgm:spPr/>
      <dgm:t>
        <a:bodyPr/>
        <a:lstStyle/>
        <a:p>
          <a:r>
            <a:rPr lang="fr-FR"/>
            <a:t>Le reçu / l’addition</a:t>
          </a:r>
          <a:endParaRPr lang="en-US"/>
        </a:p>
      </dgm:t>
    </dgm:pt>
    <dgm:pt modelId="{C0469B3D-4F6D-4A4B-918B-A834C9F6FBD8}" type="parTrans" cxnId="{53626C4E-A8E2-42DD-AE53-FF0740A5C40E}">
      <dgm:prSet/>
      <dgm:spPr/>
      <dgm:t>
        <a:bodyPr/>
        <a:lstStyle/>
        <a:p>
          <a:endParaRPr lang="en-US"/>
        </a:p>
      </dgm:t>
    </dgm:pt>
    <dgm:pt modelId="{D2C9E878-5B1A-4D9B-BCED-F285072AFF3E}" type="sibTrans" cxnId="{53626C4E-A8E2-42DD-AE53-FF0740A5C40E}">
      <dgm:prSet/>
      <dgm:spPr/>
      <dgm:t>
        <a:bodyPr/>
        <a:lstStyle/>
        <a:p>
          <a:endParaRPr lang="en-US"/>
        </a:p>
      </dgm:t>
    </dgm:pt>
    <dgm:pt modelId="{C378DFC6-83BE-4EAA-9E17-97DA90DB03D6}">
      <dgm:prSet/>
      <dgm:spPr/>
      <dgm:t>
        <a:bodyPr/>
        <a:lstStyle/>
        <a:p>
          <a:r>
            <a:rPr lang="fr-FR"/>
            <a:t>Le prix</a:t>
          </a:r>
          <a:endParaRPr lang="en-US"/>
        </a:p>
      </dgm:t>
    </dgm:pt>
    <dgm:pt modelId="{34103296-8146-4286-8C21-934D9C6338AD}" type="parTrans" cxnId="{70AF5EB9-3E98-43F3-A084-280FD66622F0}">
      <dgm:prSet/>
      <dgm:spPr/>
      <dgm:t>
        <a:bodyPr/>
        <a:lstStyle/>
        <a:p>
          <a:endParaRPr lang="en-US"/>
        </a:p>
      </dgm:t>
    </dgm:pt>
    <dgm:pt modelId="{F6C0540F-8C3A-4D7A-AAB6-B0CFCDE02E40}" type="sibTrans" cxnId="{70AF5EB9-3E98-43F3-A084-280FD66622F0}">
      <dgm:prSet/>
      <dgm:spPr/>
      <dgm:t>
        <a:bodyPr/>
        <a:lstStyle/>
        <a:p>
          <a:endParaRPr lang="en-US"/>
        </a:p>
      </dgm:t>
    </dgm:pt>
    <dgm:pt modelId="{FB0EC7B9-2AE7-477E-BD45-58E2349297FB}">
      <dgm:prSet/>
      <dgm:spPr/>
      <dgm:t>
        <a:bodyPr/>
        <a:lstStyle/>
        <a:p>
          <a:r>
            <a:rPr lang="fr-FR"/>
            <a:t>Le pourboire</a:t>
          </a:r>
          <a:endParaRPr lang="en-US"/>
        </a:p>
      </dgm:t>
    </dgm:pt>
    <dgm:pt modelId="{013A6F01-11EA-459E-AC13-8FA713A2F839}" type="parTrans" cxnId="{3D6728AA-DEDA-4FDB-B18C-B753AE1EBA9C}">
      <dgm:prSet/>
      <dgm:spPr/>
      <dgm:t>
        <a:bodyPr/>
        <a:lstStyle/>
        <a:p>
          <a:endParaRPr lang="en-US"/>
        </a:p>
      </dgm:t>
    </dgm:pt>
    <dgm:pt modelId="{E74DC8AF-FB5B-49FB-B9F6-AE02E6D64693}" type="sibTrans" cxnId="{3D6728AA-DEDA-4FDB-B18C-B753AE1EBA9C}">
      <dgm:prSet/>
      <dgm:spPr/>
      <dgm:t>
        <a:bodyPr/>
        <a:lstStyle/>
        <a:p>
          <a:endParaRPr lang="en-US"/>
        </a:p>
      </dgm:t>
    </dgm:pt>
    <dgm:pt modelId="{215FC91B-1147-4770-B4F9-7DC6B8C489F3}">
      <dgm:prSet/>
      <dgm:spPr/>
      <dgm:t>
        <a:bodyPr/>
        <a:lstStyle/>
        <a:p>
          <a:r>
            <a:rPr lang="fr-FR"/>
            <a:t>La carte</a:t>
          </a:r>
          <a:endParaRPr lang="en-US"/>
        </a:p>
      </dgm:t>
    </dgm:pt>
    <dgm:pt modelId="{5FB89C83-FAB8-4343-AC04-4BD1C68148F9}" type="parTrans" cxnId="{34A0A603-5AFD-4B65-8D42-31E7087DC42E}">
      <dgm:prSet/>
      <dgm:spPr/>
      <dgm:t>
        <a:bodyPr/>
        <a:lstStyle/>
        <a:p>
          <a:endParaRPr lang="en-US"/>
        </a:p>
      </dgm:t>
    </dgm:pt>
    <dgm:pt modelId="{8A4E02FC-C4F3-48A8-80BC-17E71C438B2A}" type="sibTrans" cxnId="{34A0A603-5AFD-4B65-8D42-31E7087DC42E}">
      <dgm:prSet/>
      <dgm:spPr/>
      <dgm:t>
        <a:bodyPr/>
        <a:lstStyle/>
        <a:p>
          <a:endParaRPr lang="en-US"/>
        </a:p>
      </dgm:t>
    </dgm:pt>
    <dgm:pt modelId="{B596CA77-0E6B-4734-8F60-765727D84B69}">
      <dgm:prSet/>
      <dgm:spPr/>
      <dgm:t>
        <a:bodyPr/>
        <a:lstStyle/>
        <a:p>
          <a:r>
            <a:rPr lang="fr-FR"/>
            <a:t>Le menu (à prix fixe)</a:t>
          </a:r>
          <a:endParaRPr lang="en-US"/>
        </a:p>
      </dgm:t>
    </dgm:pt>
    <dgm:pt modelId="{C2FA2856-7CB1-432B-BE82-F1D6DBE6951D}" type="parTrans" cxnId="{7C221B2A-C013-4966-8D61-B23108E31A4B}">
      <dgm:prSet/>
      <dgm:spPr/>
      <dgm:t>
        <a:bodyPr/>
        <a:lstStyle/>
        <a:p>
          <a:endParaRPr lang="en-US"/>
        </a:p>
      </dgm:t>
    </dgm:pt>
    <dgm:pt modelId="{0A81039E-E928-4FE1-94F1-FCD1483BD41F}" type="sibTrans" cxnId="{7C221B2A-C013-4966-8D61-B23108E31A4B}">
      <dgm:prSet/>
      <dgm:spPr/>
      <dgm:t>
        <a:bodyPr/>
        <a:lstStyle/>
        <a:p>
          <a:endParaRPr lang="en-US"/>
        </a:p>
      </dgm:t>
    </dgm:pt>
    <dgm:pt modelId="{2117DE9A-7CC9-40E1-85D1-DA398AAFD894}">
      <dgm:prSet/>
      <dgm:spPr/>
      <dgm:t>
        <a:bodyPr/>
        <a:lstStyle/>
        <a:p>
          <a:r>
            <a:rPr lang="fr-FR"/>
            <a:t>La carte de vins</a:t>
          </a:r>
          <a:endParaRPr lang="en-US"/>
        </a:p>
      </dgm:t>
    </dgm:pt>
    <dgm:pt modelId="{97AE445C-B15C-450A-9483-2343B9ED28C7}" type="parTrans" cxnId="{120F153F-AD0C-4308-8F54-75907990AD9F}">
      <dgm:prSet/>
      <dgm:spPr/>
      <dgm:t>
        <a:bodyPr/>
        <a:lstStyle/>
        <a:p>
          <a:endParaRPr lang="en-US"/>
        </a:p>
      </dgm:t>
    </dgm:pt>
    <dgm:pt modelId="{925EBCEE-1CF1-4271-925D-7D94D89B52F0}" type="sibTrans" cxnId="{120F153F-AD0C-4308-8F54-75907990AD9F}">
      <dgm:prSet/>
      <dgm:spPr/>
      <dgm:t>
        <a:bodyPr/>
        <a:lstStyle/>
        <a:p>
          <a:endParaRPr lang="en-US"/>
        </a:p>
      </dgm:t>
    </dgm:pt>
    <dgm:pt modelId="{EE097CA6-319A-47EA-9BF1-67BFA47066D1}" type="pres">
      <dgm:prSet presAssocID="{EE42360F-A368-4AAB-9895-82FAFAC34944}" presName="root" presStyleCnt="0">
        <dgm:presLayoutVars>
          <dgm:dir/>
          <dgm:resizeHandles val="exact"/>
        </dgm:presLayoutVars>
      </dgm:prSet>
      <dgm:spPr/>
    </dgm:pt>
    <dgm:pt modelId="{6A090229-95FC-4C74-B360-F60339049F95}" type="pres">
      <dgm:prSet presAssocID="{107A79B4-E211-4E81-9A86-161D2112D1BB}" presName="compNode" presStyleCnt="0"/>
      <dgm:spPr/>
    </dgm:pt>
    <dgm:pt modelId="{5922B19E-BEAE-4A1F-9005-2E2B6D2BF2CB}" type="pres">
      <dgm:prSet presAssocID="{107A79B4-E211-4E81-9A86-161D2112D1BB}" presName="bgRect" presStyleLbl="bgShp" presStyleIdx="0" presStyleCnt="7"/>
      <dgm:spPr/>
    </dgm:pt>
    <dgm:pt modelId="{9186D5F4-BF1D-4237-8795-7FFFE4D3D789}" type="pres">
      <dgm:prSet presAssocID="{107A79B4-E211-4E81-9A86-161D2112D1BB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F98D4F1-45C9-4CF3-A456-8970C6647CAF}" type="pres">
      <dgm:prSet presAssocID="{107A79B4-E211-4E81-9A86-161D2112D1BB}" presName="spaceRect" presStyleCnt="0"/>
      <dgm:spPr/>
    </dgm:pt>
    <dgm:pt modelId="{9CF4F267-4AF8-4C99-8DA6-8ED824F8D103}" type="pres">
      <dgm:prSet presAssocID="{107A79B4-E211-4E81-9A86-161D2112D1BB}" presName="parTx" presStyleLbl="revTx" presStyleIdx="0" presStyleCnt="7">
        <dgm:presLayoutVars>
          <dgm:chMax val="0"/>
          <dgm:chPref val="0"/>
        </dgm:presLayoutVars>
      </dgm:prSet>
      <dgm:spPr/>
    </dgm:pt>
    <dgm:pt modelId="{B2C93BCD-9960-4639-A616-29D6A276BEDC}" type="pres">
      <dgm:prSet presAssocID="{A61B2407-38E8-4817-8C02-F64974874A47}" presName="sibTrans" presStyleCnt="0"/>
      <dgm:spPr/>
    </dgm:pt>
    <dgm:pt modelId="{1C219758-25D8-4600-B97B-B8666A0F3FCF}" type="pres">
      <dgm:prSet presAssocID="{73B20EBF-934D-4A03-A3CE-26BE19744702}" presName="compNode" presStyleCnt="0"/>
      <dgm:spPr/>
    </dgm:pt>
    <dgm:pt modelId="{12296E7C-366B-40FF-B601-90EE0C4BFAB6}" type="pres">
      <dgm:prSet presAssocID="{73B20EBF-934D-4A03-A3CE-26BE19744702}" presName="bgRect" presStyleLbl="bgShp" presStyleIdx="1" presStyleCnt="7"/>
      <dgm:spPr/>
    </dgm:pt>
    <dgm:pt modelId="{7F9CDB3E-6918-4F97-99DF-B3E63173BD93}" type="pres">
      <dgm:prSet presAssocID="{73B20EBF-934D-4A03-A3CE-26BE19744702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680D2CF2-C1C9-4165-A218-6BF5FC1D9409}" type="pres">
      <dgm:prSet presAssocID="{73B20EBF-934D-4A03-A3CE-26BE19744702}" presName="spaceRect" presStyleCnt="0"/>
      <dgm:spPr/>
    </dgm:pt>
    <dgm:pt modelId="{A83FDEAC-3B37-4CB5-9B18-4502F7CDCED5}" type="pres">
      <dgm:prSet presAssocID="{73B20EBF-934D-4A03-A3CE-26BE19744702}" presName="parTx" presStyleLbl="revTx" presStyleIdx="1" presStyleCnt="7">
        <dgm:presLayoutVars>
          <dgm:chMax val="0"/>
          <dgm:chPref val="0"/>
        </dgm:presLayoutVars>
      </dgm:prSet>
      <dgm:spPr/>
    </dgm:pt>
    <dgm:pt modelId="{C3854165-5022-426F-9D14-6F97629AB17E}" type="pres">
      <dgm:prSet presAssocID="{D2C9E878-5B1A-4D9B-BCED-F285072AFF3E}" presName="sibTrans" presStyleCnt="0"/>
      <dgm:spPr/>
    </dgm:pt>
    <dgm:pt modelId="{DDC11791-4D86-416E-9D5A-95176998B02E}" type="pres">
      <dgm:prSet presAssocID="{C378DFC6-83BE-4EAA-9E17-97DA90DB03D6}" presName="compNode" presStyleCnt="0"/>
      <dgm:spPr/>
    </dgm:pt>
    <dgm:pt modelId="{E05239D1-EB57-4ACE-846A-D4E151700FD1}" type="pres">
      <dgm:prSet presAssocID="{C378DFC6-83BE-4EAA-9E17-97DA90DB03D6}" presName="bgRect" presStyleLbl="bgShp" presStyleIdx="2" presStyleCnt="7"/>
      <dgm:spPr/>
    </dgm:pt>
    <dgm:pt modelId="{29BE0424-2C68-419A-A1A5-9DD205A9CD03}" type="pres">
      <dgm:prSet presAssocID="{C378DFC6-83BE-4EAA-9E17-97DA90DB03D6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g"/>
        </a:ext>
      </dgm:extLst>
    </dgm:pt>
    <dgm:pt modelId="{7F5A905B-7CD1-4B8F-B013-E1037DD656A2}" type="pres">
      <dgm:prSet presAssocID="{C378DFC6-83BE-4EAA-9E17-97DA90DB03D6}" presName="spaceRect" presStyleCnt="0"/>
      <dgm:spPr/>
    </dgm:pt>
    <dgm:pt modelId="{872A3B2A-AC3A-486E-B2C3-5A8A2C301DC2}" type="pres">
      <dgm:prSet presAssocID="{C378DFC6-83BE-4EAA-9E17-97DA90DB03D6}" presName="parTx" presStyleLbl="revTx" presStyleIdx="2" presStyleCnt="7">
        <dgm:presLayoutVars>
          <dgm:chMax val="0"/>
          <dgm:chPref val="0"/>
        </dgm:presLayoutVars>
      </dgm:prSet>
      <dgm:spPr/>
    </dgm:pt>
    <dgm:pt modelId="{A84F688A-10B5-405F-A713-4975817E6221}" type="pres">
      <dgm:prSet presAssocID="{F6C0540F-8C3A-4D7A-AAB6-B0CFCDE02E40}" presName="sibTrans" presStyleCnt="0"/>
      <dgm:spPr/>
    </dgm:pt>
    <dgm:pt modelId="{329892C4-B3BD-4972-850E-731280E97309}" type="pres">
      <dgm:prSet presAssocID="{FB0EC7B9-2AE7-477E-BD45-58E2349297FB}" presName="compNode" presStyleCnt="0"/>
      <dgm:spPr/>
    </dgm:pt>
    <dgm:pt modelId="{6CFAA3D7-6610-4971-AA97-D4BF0B25A616}" type="pres">
      <dgm:prSet presAssocID="{FB0EC7B9-2AE7-477E-BD45-58E2349297FB}" presName="bgRect" presStyleLbl="bgShp" presStyleIdx="3" presStyleCnt="7"/>
      <dgm:spPr/>
    </dgm:pt>
    <dgm:pt modelId="{3E1CC429-985A-476B-AF40-B21ACD8D0B41}" type="pres">
      <dgm:prSet presAssocID="{FB0EC7B9-2AE7-477E-BD45-58E2349297FB}" presName="iconRect" presStyleLbl="node1" presStyleIdx="3" presStyleCnt="7"/>
      <dgm:spPr>
        <a:ln>
          <a:noFill/>
        </a:ln>
      </dgm:spPr>
    </dgm:pt>
    <dgm:pt modelId="{2D960F29-BF0C-4D1A-AC5D-88D293BE9C13}" type="pres">
      <dgm:prSet presAssocID="{FB0EC7B9-2AE7-477E-BD45-58E2349297FB}" presName="spaceRect" presStyleCnt="0"/>
      <dgm:spPr/>
    </dgm:pt>
    <dgm:pt modelId="{6E7D7BE6-B224-4CB1-82A8-D486E6BC712A}" type="pres">
      <dgm:prSet presAssocID="{FB0EC7B9-2AE7-477E-BD45-58E2349297FB}" presName="parTx" presStyleLbl="revTx" presStyleIdx="3" presStyleCnt="7">
        <dgm:presLayoutVars>
          <dgm:chMax val="0"/>
          <dgm:chPref val="0"/>
        </dgm:presLayoutVars>
      </dgm:prSet>
      <dgm:spPr/>
    </dgm:pt>
    <dgm:pt modelId="{37A5F817-1382-4F4C-9163-92DEE0CA7FCA}" type="pres">
      <dgm:prSet presAssocID="{E74DC8AF-FB5B-49FB-B9F6-AE02E6D64693}" presName="sibTrans" presStyleCnt="0"/>
      <dgm:spPr/>
    </dgm:pt>
    <dgm:pt modelId="{462D25F2-4D01-4C18-ADA7-A9A3AF174664}" type="pres">
      <dgm:prSet presAssocID="{215FC91B-1147-4770-B4F9-7DC6B8C489F3}" presName="compNode" presStyleCnt="0"/>
      <dgm:spPr/>
    </dgm:pt>
    <dgm:pt modelId="{29DA963F-C2B7-4D69-97F8-30E950EA41E5}" type="pres">
      <dgm:prSet presAssocID="{215FC91B-1147-4770-B4F9-7DC6B8C489F3}" presName="bgRect" presStyleLbl="bgShp" presStyleIdx="4" presStyleCnt="7"/>
      <dgm:spPr/>
    </dgm:pt>
    <dgm:pt modelId="{B0FE37DC-4F9A-4CC4-888D-F8588297B45A}" type="pres">
      <dgm:prSet presAssocID="{215FC91B-1147-4770-B4F9-7DC6B8C489F3}" presName="iconRect" presStyleLbl="node1" presStyleIdx="4" presStyleCnt="7"/>
      <dgm:spPr>
        <a:ln>
          <a:noFill/>
        </a:ln>
      </dgm:spPr>
    </dgm:pt>
    <dgm:pt modelId="{3405CE5E-18C0-4CD5-B9C6-636BC3761C3D}" type="pres">
      <dgm:prSet presAssocID="{215FC91B-1147-4770-B4F9-7DC6B8C489F3}" presName="spaceRect" presStyleCnt="0"/>
      <dgm:spPr/>
    </dgm:pt>
    <dgm:pt modelId="{15E6EF31-25DB-464B-BAE9-EE60D6184048}" type="pres">
      <dgm:prSet presAssocID="{215FC91B-1147-4770-B4F9-7DC6B8C489F3}" presName="parTx" presStyleLbl="revTx" presStyleIdx="4" presStyleCnt="7">
        <dgm:presLayoutVars>
          <dgm:chMax val="0"/>
          <dgm:chPref val="0"/>
        </dgm:presLayoutVars>
      </dgm:prSet>
      <dgm:spPr/>
    </dgm:pt>
    <dgm:pt modelId="{C93E5199-7319-4934-AE9F-1A07191C881F}" type="pres">
      <dgm:prSet presAssocID="{8A4E02FC-C4F3-48A8-80BC-17E71C438B2A}" presName="sibTrans" presStyleCnt="0"/>
      <dgm:spPr/>
    </dgm:pt>
    <dgm:pt modelId="{E6788E25-6AF6-4511-89EF-90768C5280CF}" type="pres">
      <dgm:prSet presAssocID="{B596CA77-0E6B-4734-8F60-765727D84B69}" presName="compNode" presStyleCnt="0"/>
      <dgm:spPr/>
    </dgm:pt>
    <dgm:pt modelId="{965210B1-6A6F-4E76-A878-2A4E253A9230}" type="pres">
      <dgm:prSet presAssocID="{B596CA77-0E6B-4734-8F60-765727D84B69}" presName="bgRect" presStyleLbl="bgShp" presStyleIdx="5" presStyleCnt="7"/>
      <dgm:spPr/>
    </dgm:pt>
    <dgm:pt modelId="{60339D09-D53B-4D89-9DB8-F8D03CD86017}" type="pres">
      <dgm:prSet presAssocID="{B596CA77-0E6B-4734-8F60-765727D84B69}" presName="iconRect" presStyleLbl="node1" presStyleIdx="5" presStyleCnt="7"/>
      <dgm:spPr>
        <a:ln>
          <a:noFill/>
        </a:ln>
      </dgm:spPr>
    </dgm:pt>
    <dgm:pt modelId="{99D7CB9C-A424-43FE-AEC9-BECE36D82730}" type="pres">
      <dgm:prSet presAssocID="{B596CA77-0E6B-4734-8F60-765727D84B69}" presName="spaceRect" presStyleCnt="0"/>
      <dgm:spPr/>
    </dgm:pt>
    <dgm:pt modelId="{AB62C9F7-4E8D-4B6B-B34F-7619572BE058}" type="pres">
      <dgm:prSet presAssocID="{B596CA77-0E6B-4734-8F60-765727D84B69}" presName="parTx" presStyleLbl="revTx" presStyleIdx="5" presStyleCnt="7">
        <dgm:presLayoutVars>
          <dgm:chMax val="0"/>
          <dgm:chPref val="0"/>
        </dgm:presLayoutVars>
      </dgm:prSet>
      <dgm:spPr/>
    </dgm:pt>
    <dgm:pt modelId="{B100B233-F3C6-4B76-8090-B7BBE7DECBD7}" type="pres">
      <dgm:prSet presAssocID="{0A81039E-E928-4FE1-94F1-FCD1483BD41F}" presName="sibTrans" presStyleCnt="0"/>
      <dgm:spPr/>
    </dgm:pt>
    <dgm:pt modelId="{086DAAC7-6CA9-44A4-BA9F-17C5A543E309}" type="pres">
      <dgm:prSet presAssocID="{2117DE9A-7CC9-40E1-85D1-DA398AAFD894}" presName="compNode" presStyleCnt="0"/>
      <dgm:spPr/>
    </dgm:pt>
    <dgm:pt modelId="{5AA664FD-5E26-4E1E-BE18-35C5BDF555EA}" type="pres">
      <dgm:prSet presAssocID="{2117DE9A-7CC9-40E1-85D1-DA398AAFD894}" presName="bgRect" presStyleLbl="bgShp" presStyleIdx="6" presStyleCnt="7"/>
      <dgm:spPr/>
    </dgm:pt>
    <dgm:pt modelId="{4FFCB821-1DD9-4269-AA4C-7B095D8274D5}" type="pres">
      <dgm:prSet presAssocID="{2117DE9A-7CC9-40E1-85D1-DA398AAFD894}" presName="iconRect" presStyleLbl="node1" presStyleIdx="6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e"/>
        </a:ext>
      </dgm:extLst>
    </dgm:pt>
    <dgm:pt modelId="{EF0C0B17-38CF-46DE-8AEE-FA92E7FD0968}" type="pres">
      <dgm:prSet presAssocID="{2117DE9A-7CC9-40E1-85D1-DA398AAFD894}" presName="spaceRect" presStyleCnt="0"/>
      <dgm:spPr/>
    </dgm:pt>
    <dgm:pt modelId="{880B199E-4177-43A5-95EF-75205FF1C64E}" type="pres">
      <dgm:prSet presAssocID="{2117DE9A-7CC9-40E1-85D1-DA398AAFD894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34A0A603-5AFD-4B65-8D42-31E7087DC42E}" srcId="{EE42360F-A368-4AAB-9895-82FAFAC34944}" destId="{215FC91B-1147-4770-B4F9-7DC6B8C489F3}" srcOrd="4" destOrd="0" parTransId="{5FB89C83-FAB8-4343-AC04-4BD1C68148F9}" sibTransId="{8A4E02FC-C4F3-48A8-80BC-17E71C438B2A}"/>
    <dgm:cxn modelId="{7C221B2A-C013-4966-8D61-B23108E31A4B}" srcId="{EE42360F-A368-4AAB-9895-82FAFAC34944}" destId="{B596CA77-0E6B-4734-8F60-765727D84B69}" srcOrd="5" destOrd="0" parTransId="{C2FA2856-7CB1-432B-BE82-F1D6DBE6951D}" sibTransId="{0A81039E-E928-4FE1-94F1-FCD1483BD41F}"/>
    <dgm:cxn modelId="{909F5731-0E00-4ADE-9D50-33DCAB647AAF}" srcId="{EE42360F-A368-4AAB-9895-82FAFAC34944}" destId="{107A79B4-E211-4E81-9A86-161D2112D1BB}" srcOrd="0" destOrd="0" parTransId="{D9E8D4E3-BA60-4BE6-9A32-488FC6F5B704}" sibTransId="{A61B2407-38E8-4817-8C02-F64974874A47}"/>
    <dgm:cxn modelId="{120F153F-AD0C-4308-8F54-75907990AD9F}" srcId="{EE42360F-A368-4AAB-9895-82FAFAC34944}" destId="{2117DE9A-7CC9-40E1-85D1-DA398AAFD894}" srcOrd="6" destOrd="0" parTransId="{97AE445C-B15C-450A-9483-2343B9ED28C7}" sibTransId="{925EBCEE-1CF1-4271-925D-7D94D89B52F0}"/>
    <dgm:cxn modelId="{BBEAF95B-728E-4752-B44F-838F6BEE3AC1}" type="presOf" srcId="{EE42360F-A368-4AAB-9895-82FAFAC34944}" destId="{EE097CA6-319A-47EA-9BF1-67BFA47066D1}" srcOrd="0" destOrd="0" presId="urn:microsoft.com/office/officeart/2018/2/layout/IconVerticalSolidList"/>
    <dgm:cxn modelId="{53626C4E-A8E2-42DD-AE53-FF0740A5C40E}" srcId="{EE42360F-A368-4AAB-9895-82FAFAC34944}" destId="{73B20EBF-934D-4A03-A3CE-26BE19744702}" srcOrd="1" destOrd="0" parTransId="{C0469B3D-4F6D-4A4B-918B-A834C9F6FBD8}" sibTransId="{D2C9E878-5B1A-4D9B-BCED-F285072AFF3E}"/>
    <dgm:cxn modelId="{6EC67358-978E-4D1B-A188-384580AB71AA}" type="presOf" srcId="{FB0EC7B9-2AE7-477E-BD45-58E2349297FB}" destId="{6E7D7BE6-B224-4CB1-82A8-D486E6BC712A}" srcOrd="0" destOrd="0" presId="urn:microsoft.com/office/officeart/2018/2/layout/IconVerticalSolidList"/>
    <dgm:cxn modelId="{3A8D6184-BE67-4762-80E7-3E9D9EC1EE36}" type="presOf" srcId="{C378DFC6-83BE-4EAA-9E17-97DA90DB03D6}" destId="{872A3B2A-AC3A-486E-B2C3-5A8A2C301DC2}" srcOrd="0" destOrd="0" presId="urn:microsoft.com/office/officeart/2018/2/layout/IconVerticalSolidList"/>
    <dgm:cxn modelId="{CF2A8A8B-C48F-4E96-8FDB-1A31BB2A501E}" type="presOf" srcId="{73B20EBF-934D-4A03-A3CE-26BE19744702}" destId="{A83FDEAC-3B37-4CB5-9B18-4502F7CDCED5}" srcOrd="0" destOrd="0" presId="urn:microsoft.com/office/officeart/2018/2/layout/IconVerticalSolidList"/>
    <dgm:cxn modelId="{B5C3B48B-7AF8-45E1-AB44-47FDD0002B0E}" type="presOf" srcId="{215FC91B-1147-4770-B4F9-7DC6B8C489F3}" destId="{15E6EF31-25DB-464B-BAE9-EE60D6184048}" srcOrd="0" destOrd="0" presId="urn:microsoft.com/office/officeart/2018/2/layout/IconVerticalSolidList"/>
    <dgm:cxn modelId="{3D6728AA-DEDA-4FDB-B18C-B753AE1EBA9C}" srcId="{EE42360F-A368-4AAB-9895-82FAFAC34944}" destId="{FB0EC7B9-2AE7-477E-BD45-58E2349297FB}" srcOrd="3" destOrd="0" parTransId="{013A6F01-11EA-459E-AC13-8FA713A2F839}" sibTransId="{E74DC8AF-FB5B-49FB-B9F6-AE02E6D64693}"/>
    <dgm:cxn modelId="{0E02C5B8-C8C9-4313-8A76-1DC1A21D1B24}" type="presOf" srcId="{B596CA77-0E6B-4734-8F60-765727D84B69}" destId="{AB62C9F7-4E8D-4B6B-B34F-7619572BE058}" srcOrd="0" destOrd="0" presId="urn:microsoft.com/office/officeart/2018/2/layout/IconVerticalSolidList"/>
    <dgm:cxn modelId="{70AF5EB9-3E98-43F3-A084-280FD66622F0}" srcId="{EE42360F-A368-4AAB-9895-82FAFAC34944}" destId="{C378DFC6-83BE-4EAA-9E17-97DA90DB03D6}" srcOrd="2" destOrd="0" parTransId="{34103296-8146-4286-8C21-934D9C6338AD}" sibTransId="{F6C0540F-8C3A-4D7A-AAB6-B0CFCDE02E40}"/>
    <dgm:cxn modelId="{BE37B9CE-83DC-4E6D-9B8B-3FC27E1FC234}" type="presOf" srcId="{2117DE9A-7CC9-40E1-85D1-DA398AAFD894}" destId="{880B199E-4177-43A5-95EF-75205FF1C64E}" srcOrd="0" destOrd="0" presId="urn:microsoft.com/office/officeart/2018/2/layout/IconVerticalSolidList"/>
    <dgm:cxn modelId="{8D5BD2CF-D4B4-4B87-8DE7-350FAA7228E0}" type="presOf" srcId="{107A79B4-E211-4E81-9A86-161D2112D1BB}" destId="{9CF4F267-4AF8-4C99-8DA6-8ED824F8D103}" srcOrd="0" destOrd="0" presId="urn:microsoft.com/office/officeart/2018/2/layout/IconVerticalSolidList"/>
    <dgm:cxn modelId="{0A286289-A939-4C4B-9470-03D3C754C2BB}" type="presParOf" srcId="{EE097CA6-319A-47EA-9BF1-67BFA47066D1}" destId="{6A090229-95FC-4C74-B360-F60339049F95}" srcOrd="0" destOrd="0" presId="urn:microsoft.com/office/officeart/2018/2/layout/IconVerticalSolidList"/>
    <dgm:cxn modelId="{326DCDB0-B8BF-47E7-9465-C858C1D1DD00}" type="presParOf" srcId="{6A090229-95FC-4C74-B360-F60339049F95}" destId="{5922B19E-BEAE-4A1F-9005-2E2B6D2BF2CB}" srcOrd="0" destOrd="0" presId="urn:microsoft.com/office/officeart/2018/2/layout/IconVerticalSolidList"/>
    <dgm:cxn modelId="{52CEA53D-A12A-4015-B8C7-CC984DFD5B8F}" type="presParOf" srcId="{6A090229-95FC-4C74-B360-F60339049F95}" destId="{9186D5F4-BF1D-4237-8795-7FFFE4D3D789}" srcOrd="1" destOrd="0" presId="urn:microsoft.com/office/officeart/2018/2/layout/IconVerticalSolidList"/>
    <dgm:cxn modelId="{DEB87EA8-FF10-470A-963B-C5C5F2878E09}" type="presParOf" srcId="{6A090229-95FC-4C74-B360-F60339049F95}" destId="{1F98D4F1-45C9-4CF3-A456-8970C6647CAF}" srcOrd="2" destOrd="0" presId="urn:microsoft.com/office/officeart/2018/2/layout/IconVerticalSolidList"/>
    <dgm:cxn modelId="{FF2D48DE-071C-485F-AAC4-A6DE06104A0A}" type="presParOf" srcId="{6A090229-95FC-4C74-B360-F60339049F95}" destId="{9CF4F267-4AF8-4C99-8DA6-8ED824F8D103}" srcOrd="3" destOrd="0" presId="urn:microsoft.com/office/officeart/2018/2/layout/IconVerticalSolidList"/>
    <dgm:cxn modelId="{D3EB0B5C-E013-475E-BEE9-1776C06FCCB5}" type="presParOf" srcId="{EE097CA6-319A-47EA-9BF1-67BFA47066D1}" destId="{B2C93BCD-9960-4639-A616-29D6A276BEDC}" srcOrd="1" destOrd="0" presId="urn:microsoft.com/office/officeart/2018/2/layout/IconVerticalSolidList"/>
    <dgm:cxn modelId="{5CF725DD-325B-4F76-B3A7-738EB0290AAC}" type="presParOf" srcId="{EE097CA6-319A-47EA-9BF1-67BFA47066D1}" destId="{1C219758-25D8-4600-B97B-B8666A0F3FCF}" srcOrd="2" destOrd="0" presId="urn:microsoft.com/office/officeart/2018/2/layout/IconVerticalSolidList"/>
    <dgm:cxn modelId="{40C3A97A-B7D4-4499-BD16-225E209437AF}" type="presParOf" srcId="{1C219758-25D8-4600-B97B-B8666A0F3FCF}" destId="{12296E7C-366B-40FF-B601-90EE0C4BFAB6}" srcOrd="0" destOrd="0" presId="urn:microsoft.com/office/officeart/2018/2/layout/IconVerticalSolidList"/>
    <dgm:cxn modelId="{E448A331-F5E6-43A2-B57D-5981BBD323F2}" type="presParOf" srcId="{1C219758-25D8-4600-B97B-B8666A0F3FCF}" destId="{7F9CDB3E-6918-4F97-99DF-B3E63173BD93}" srcOrd="1" destOrd="0" presId="urn:microsoft.com/office/officeart/2018/2/layout/IconVerticalSolidList"/>
    <dgm:cxn modelId="{5FF66D3E-FE23-4428-BC15-5C9CE20E489B}" type="presParOf" srcId="{1C219758-25D8-4600-B97B-B8666A0F3FCF}" destId="{680D2CF2-C1C9-4165-A218-6BF5FC1D9409}" srcOrd="2" destOrd="0" presId="urn:microsoft.com/office/officeart/2018/2/layout/IconVerticalSolidList"/>
    <dgm:cxn modelId="{F077C68E-B037-4DA1-BBB8-7C54E6DA1BC7}" type="presParOf" srcId="{1C219758-25D8-4600-B97B-B8666A0F3FCF}" destId="{A83FDEAC-3B37-4CB5-9B18-4502F7CDCED5}" srcOrd="3" destOrd="0" presId="urn:microsoft.com/office/officeart/2018/2/layout/IconVerticalSolidList"/>
    <dgm:cxn modelId="{6F98B2E8-F720-4572-99B8-E3C5273D4882}" type="presParOf" srcId="{EE097CA6-319A-47EA-9BF1-67BFA47066D1}" destId="{C3854165-5022-426F-9D14-6F97629AB17E}" srcOrd="3" destOrd="0" presId="urn:microsoft.com/office/officeart/2018/2/layout/IconVerticalSolidList"/>
    <dgm:cxn modelId="{7453DB58-9340-4B42-96E8-D86024BB5C14}" type="presParOf" srcId="{EE097CA6-319A-47EA-9BF1-67BFA47066D1}" destId="{DDC11791-4D86-416E-9D5A-95176998B02E}" srcOrd="4" destOrd="0" presId="urn:microsoft.com/office/officeart/2018/2/layout/IconVerticalSolidList"/>
    <dgm:cxn modelId="{A62C14FE-6AA3-4A6A-8721-D7F458C220CA}" type="presParOf" srcId="{DDC11791-4D86-416E-9D5A-95176998B02E}" destId="{E05239D1-EB57-4ACE-846A-D4E151700FD1}" srcOrd="0" destOrd="0" presId="urn:microsoft.com/office/officeart/2018/2/layout/IconVerticalSolidList"/>
    <dgm:cxn modelId="{8F503FDA-7041-426E-8E5F-8610C810E485}" type="presParOf" srcId="{DDC11791-4D86-416E-9D5A-95176998B02E}" destId="{29BE0424-2C68-419A-A1A5-9DD205A9CD03}" srcOrd="1" destOrd="0" presId="urn:microsoft.com/office/officeart/2018/2/layout/IconVerticalSolidList"/>
    <dgm:cxn modelId="{44219E7C-062B-4642-AAFB-66893DFA9E1C}" type="presParOf" srcId="{DDC11791-4D86-416E-9D5A-95176998B02E}" destId="{7F5A905B-7CD1-4B8F-B013-E1037DD656A2}" srcOrd="2" destOrd="0" presId="urn:microsoft.com/office/officeart/2018/2/layout/IconVerticalSolidList"/>
    <dgm:cxn modelId="{73F59159-298D-45B2-985A-95B9FEC45172}" type="presParOf" srcId="{DDC11791-4D86-416E-9D5A-95176998B02E}" destId="{872A3B2A-AC3A-486E-B2C3-5A8A2C301DC2}" srcOrd="3" destOrd="0" presId="urn:microsoft.com/office/officeart/2018/2/layout/IconVerticalSolidList"/>
    <dgm:cxn modelId="{088373F1-C11E-42F9-AB68-7644826EDA41}" type="presParOf" srcId="{EE097CA6-319A-47EA-9BF1-67BFA47066D1}" destId="{A84F688A-10B5-405F-A713-4975817E6221}" srcOrd="5" destOrd="0" presId="urn:microsoft.com/office/officeart/2018/2/layout/IconVerticalSolidList"/>
    <dgm:cxn modelId="{18C0DEA2-4EF5-4674-81E0-5CAAE4231FAB}" type="presParOf" srcId="{EE097CA6-319A-47EA-9BF1-67BFA47066D1}" destId="{329892C4-B3BD-4972-850E-731280E97309}" srcOrd="6" destOrd="0" presId="urn:microsoft.com/office/officeart/2018/2/layout/IconVerticalSolidList"/>
    <dgm:cxn modelId="{947BC9BA-DA4F-49E2-B6FC-AE191BE4A059}" type="presParOf" srcId="{329892C4-B3BD-4972-850E-731280E97309}" destId="{6CFAA3D7-6610-4971-AA97-D4BF0B25A616}" srcOrd="0" destOrd="0" presId="urn:microsoft.com/office/officeart/2018/2/layout/IconVerticalSolidList"/>
    <dgm:cxn modelId="{04598EB2-129F-48C3-A758-BDA521038315}" type="presParOf" srcId="{329892C4-B3BD-4972-850E-731280E97309}" destId="{3E1CC429-985A-476B-AF40-B21ACD8D0B41}" srcOrd="1" destOrd="0" presId="urn:microsoft.com/office/officeart/2018/2/layout/IconVerticalSolidList"/>
    <dgm:cxn modelId="{14839FBF-AA28-4D4C-9784-B5A9649C3247}" type="presParOf" srcId="{329892C4-B3BD-4972-850E-731280E97309}" destId="{2D960F29-BF0C-4D1A-AC5D-88D293BE9C13}" srcOrd="2" destOrd="0" presId="urn:microsoft.com/office/officeart/2018/2/layout/IconVerticalSolidList"/>
    <dgm:cxn modelId="{32FAF6AB-5EB2-4B51-8C1E-28C5A98500D6}" type="presParOf" srcId="{329892C4-B3BD-4972-850E-731280E97309}" destId="{6E7D7BE6-B224-4CB1-82A8-D486E6BC712A}" srcOrd="3" destOrd="0" presId="urn:microsoft.com/office/officeart/2018/2/layout/IconVerticalSolidList"/>
    <dgm:cxn modelId="{0C792418-4803-4C10-A8ED-8BB2AF160302}" type="presParOf" srcId="{EE097CA6-319A-47EA-9BF1-67BFA47066D1}" destId="{37A5F817-1382-4F4C-9163-92DEE0CA7FCA}" srcOrd="7" destOrd="0" presId="urn:microsoft.com/office/officeart/2018/2/layout/IconVerticalSolidList"/>
    <dgm:cxn modelId="{FF75C0D7-8230-4E3C-9B12-502967E7C5D8}" type="presParOf" srcId="{EE097CA6-319A-47EA-9BF1-67BFA47066D1}" destId="{462D25F2-4D01-4C18-ADA7-A9A3AF174664}" srcOrd="8" destOrd="0" presId="urn:microsoft.com/office/officeart/2018/2/layout/IconVerticalSolidList"/>
    <dgm:cxn modelId="{3CF87687-A72B-4E27-AD70-2941E1A7F305}" type="presParOf" srcId="{462D25F2-4D01-4C18-ADA7-A9A3AF174664}" destId="{29DA963F-C2B7-4D69-97F8-30E950EA41E5}" srcOrd="0" destOrd="0" presId="urn:microsoft.com/office/officeart/2018/2/layout/IconVerticalSolidList"/>
    <dgm:cxn modelId="{E43063A1-D756-4F76-97F7-0BB05C7C1CA6}" type="presParOf" srcId="{462D25F2-4D01-4C18-ADA7-A9A3AF174664}" destId="{B0FE37DC-4F9A-4CC4-888D-F8588297B45A}" srcOrd="1" destOrd="0" presId="urn:microsoft.com/office/officeart/2018/2/layout/IconVerticalSolidList"/>
    <dgm:cxn modelId="{FD40BB9A-8597-4AE1-8002-5EFCD51F1B49}" type="presParOf" srcId="{462D25F2-4D01-4C18-ADA7-A9A3AF174664}" destId="{3405CE5E-18C0-4CD5-B9C6-636BC3761C3D}" srcOrd="2" destOrd="0" presId="urn:microsoft.com/office/officeart/2018/2/layout/IconVerticalSolidList"/>
    <dgm:cxn modelId="{59D3238A-5953-4773-B06F-5A91142FCAD2}" type="presParOf" srcId="{462D25F2-4D01-4C18-ADA7-A9A3AF174664}" destId="{15E6EF31-25DB-464B-BAE9-EE60D6184048}" srcOrd="3" destOrd="0" presId="urn:microsoft.com/office/officeart/2018/2/layout/IconVerticalSolidList"/>
    <dgm:cxn modelId="{7A58BF58-AAF3-4DC2-BCA8-D7B9ACE6990E}" type="presParOf" srcId="{EE097CA6-319A-47EA-9BF1-67BFA47066D1}" destId="{C93E5199-7319-4934-AE9F-1A07191C881F}" srcOrd="9" destOrd="0" presId="urn:microsoft.com/office/officeart/2018/2/layout/IconVerticalSolidList"/>
    <dgm:cxn modelId="{B629085D-913A-4937-956B-F3D7C8851C2C}" type="presParOf" srcId="{EE097CA6-319A-47EA-9BF1-67BFA47066D1}" destId="{E6788E25-6AF6-4511-89EF-90768C5280CF}" srcOrd="10" destOrd="0" presId="urn:microsoft.com/office/officeart/2018/2/layout/IconVerticalSolidList"/>
    <dgm:cxn modelId="{3EAA8E41-55FC-4275-BA81-697677077DE5}" type="presParOf" srcId="{E6788E25-6AF6-4511-89EF-90768C5280CF}" destId="{965210B1-6A6F-4E76-A878-2A4E253A9230}" srcOrd="0" destOrd="0" presId="urn:microsoft.com/office/officeart/2018/2/layout/IconVerticalSolidList"/>
    <dgm:cxn modelId="{20622EF5-8065-4B11-873F-7A4A43DE3AEF}" type="presParOf" srcId="{E6788E25-6AF6-4511-89EF-90768C5280CF}" destId="{60339D09-D53B-4D89-9DB8-F8D03CD86017}" srcOrd="1" destOrd="0" presId="urn:microsoft.com/office/officeart/2018/2/layout/IconVerticalSolidList"/>
    <dgm:cxn modelId="{4790EC01-DADF-499D-A0BF-AA3720F42F0D}" type="presParOf" srcId="{E6788E25-6AF6-4511-89EF-90768C5280CF}" destId="{99D7CB9C-A424-43FE-AEC9-BECE36D82730}" srcOrd="2" destOrd="0" presId="urn:microsoft.com/office/officeart/2018/2/layout/IconVerticalSolidList"/>
    <dgm:cxn modelId="{63B8C62B-3EC8-4594-847E-0A170836DD79}" type="presParOf" srcId="{E6788E25-6AF6-4511-89EF-90768C5280CF}" destId="{AB62C9F7-4E8D-4B6B-B34F-7619572BE058}" srcOrd="3" destOrd="0" presId="urn:microsoft.com/office/officeart/2018/2/layout/IconVerticalSolidList"/>
    <dgm:cxn modelId="{4FF766E3-1F3D-4508-909B-3EECFC3348DB}" type="presParOf" srcId="{EE097CA6-319A-47EA-9BF1-67BFA47066D1}" destId="{B100B233-F3C6-4B76-8090-B7BBE7DECBD7}" srcOrd="11" destOrd="0" presId="urn:microsoft.com/office/officeart/2018/2/layout/IconVerticalSolidList"/>
    <dgm:cxn modelId="{DD34E567-7BCE-47F6-B0CA-8F4F60DDDF86}" type="presParOf" srcId="{EE097CA6-319A-47EA-9BF1-67BFA47066D1}" destId="{086DAAC7-6CA9-44A4-BA9F-17C5A543E309}" srcOrd="12" destOrd="0" presId="urn:microsoft.com/office/officeart/2018/2/layout/IconVerticalSolidList"/>
    <dgm:cxn modelId="{EE3F02E3-EEF4-4F51-A110-5106E56A3D8A}" type="presParOf" srcId="{086DAAC7-6CA9-44A4-BA9F-17C5A543E309}" destId="{5AA664FD-5E26-4E1E-BE18-35C5BDF555EA}" srcOrd="0" destOrd="0" presId="urn:microsoft.com/office/officeart/2018/2/layout/IconVerticalSolidList"/>
    <dgm:cxn modelId="{8D4FAEC0-5378-4FBD-BA98-C9286A0FD72A}" type="presParOf" srcId="{086DAAC7-6CA9-44A4-BA9F-17C5A543E309}" destId="{4FFCB821-1DD9-4269-AA4C-7B095D8274D5}" srcOrd="1" destOrd="0" presId="urn:microsoft.com/office/officeart/2018/2/layout/IconVerticalSolidList"/>
    <dgm:cxn modelId="{6A49E340-D73D-40A7-88A1-E325A30C06ED}" type="presParOf" srcId="{086DAAC7-6CA9-44A4-BA9F-17C5A543E309}" destId="{EF0C0B17-38CF-46DE-8AEE-FA92E7FD0968}" srcOrd="2" destOrd="0" presId="urn:microsoft.com/office/officeart/2018/2/layout/IconVerticalSolidList"/>
    <dgm:cxn modelId="{FCA2367A-C661-4CAA-A793-B4C03C1CE769}" type="presParOf" srcId="{086DAAC7-6CA9-44A4-BA9F-17C5A543E309}" destId="{880B199E-4177-43A5-95EF-75205FF1C64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16B126-A7D2-4827-A404-705835E29EC9}">
      <dsp:nvSpPr>
        <dsp:cNvPr id="0" name=""/>
        <dsp:cNvSpPr/>
      </dsp:nvSpPr>
      <dsp:spPr>
        <a:xfrm>
          <a:off x="0" y="469"/>
          <a:ext cx="6254724" cy="6460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4113A7-4066-4015-8FF2-B10C773A92CF}">
      <dsp:nvSpPr>
        <dsp:cNvPr id="0" name=""/>
        <dsp:cNvSpPr/>
      </dsp:nvSpPr>
      <dsp:spPr>
        <a:xfrm>
          <a:off x="195443" y="145840"/>
          <a:ext cx="355352" cy="3553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3882C1-FB73-409E-9B6F-002DDDD8F789}">
      <dsp:nvSpPr>
        <dsp:cNvPr id="0" name=""/>
        <dsp:cNvSpPr/>
      </dsp:nvSpPr>
      <dsp:spPr>
        <a:xfrm>
          <a:off x="746240" y="469"/>
          <a:ext cx="5508483" cy="64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8" tIns="68378" rIns="68378" bIns="6837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La cuisine</a:t>
          </a:r>
          <a:endParaRPr lang="en-US" sz="1600" kern="1200"/>
        </a:p>
      </dsp:txBody>
      <dsp:txXfrm>
        <a:off x="746240" y="469"/>
        <a:ext cx="5508483" cy="646095"/>
      </dsp:txXfrm>
    </dsp:sp>
    <dsp:sp modelId="{AEA00B7C-4021-4C1F-8AE5-A5DF05CF04E5}">
      <dsp:nvSpPr>
        <dsp:cNvPr id="0" name=""/>
        <dsp:cNvSpPr/>
      </dsp:nvSpPr>
      <dsp:spPr>
        <a:xfrm>
          <a:off x="0" y="808088"/>
          <a:ext cx="6254724" cy="6460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45E463-ABB6-4C86-9D08-CC8FEB2300AD}">
      <dsp:nvSpPr>
        <dsp:cNvPr id="0" name=""/>
        <dsp:cNvSpPr/>
      </dsp:nvSpPr>
      <dsp:spPr>
        <a:xfrm>
          <a:off x="195443" y="953460"/>
          <a:ext cx="355352" cy="3553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AAF615-EFE5-4434-80CF-F7F628016B50}">
      <dsp:nvSpPr>
        <dsp:cNvPr id="0" name=""/>
        <dsp:cNvSpPr/>
      </dsp:nvSpPr>
      <dsp:spPr>
        <a:xfrm>
          <a:off x="746240" y="808088"/>
          <a:ext cx="5508483" cy="64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8" tIns="68378" rIns="68378" bIns="6837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Table pour deux</a:t>
          </a:r>
          <a:endParaRPr lang="en-US" sz="1600" kern="1200"/>
        </a:p>
      </dsp:txBody>
      <dsp:txXfrm>
        <a:off x="746240" y="808088"/>
        <a:ext cx="5508483" cy="646095"/>
      </dsp:txXfrm>
    </dsp:sp>
    <dsp:sp modelId="{28E19E23-2312-4086-87DE-9869905CECBB}">
      <dsp:nvSpPr>
        <dsp:cNvPr id="0" name=""/>
        <dsp:cNvSpPr/>
      </dsp:nvSpPr>
      <dsp:spPr>
        <a:xfrm>
          <a:off x="0" y="1615707"/>
          <a:ext cx="6254724" cy="6460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A86FEA-1423-4355-88D2-301DA3C363FD}">
      <dsp:nvSpPr>
        <dsp:cNvPr id="0" name=""/>
        <dsp:cNvSpPr/>
      </dsp:nvSpPr>
      <dsp:spPr>
        <a:xfrm>
          <a:off x="195443" y="1761079"/>
          <a:ext cx="355352" cy="3553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755C82-538E-4AB6-91E6-219CE7DBFCD6}">
      <dsp:nvSpPr>
        <dsp:cNvPr id="0" name=""/>
        <dsp:cNvSpPr/>
      </dsp:nvSpPr>
      <dsp:spPr>
        <a:xfrm>
          <a:off x="746240" y="1615707"/>
          <a:ext cx="5508483" cy="64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8" tIns="68378" rIns="68378" bIns="6837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La partie non-fumeurs</a:t>
          </a:r>
          <a:endParaRPr lang="en-US" sz="1600" kern="1200"/>
        </a:p>
      </dsp:txBody>
      <dsp:txXfrm>
        <a:off x="746240" y="1615707"/>
        <a:ext cx="5508483" cy="646095"/>
      </dsp:txXfrm>
    </dsp:sp>
    <dsp:sp modelId="{1E224524-5AF0-444B-9C77-9875C59A5DD6}">
      <dsp:nvSpPr>
        <dsp:cNvPr id="0" name=""/>
        <dsp:cNvSpPr/>
      </dsp:nvSpPr>
      <dsp:spPr>
        <a:xfrm>
          <a:off x="0" y="2423327"/>
          <a:ext cx="6254724" cy="6460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C2D5AF-88D0-447A-BAEC-A887AA1E529D}">
      <dsp:nvSpPr>
        <dsp:cNvPr id="0" name=""/>
        <dsp:cNvSpPr/>
      </dsp:nvSpPr>
      <dsp:spPr>
        <a:xfrm>
          <a:off x="195443" y="2568698"/>
          <a:ext cx="355352" cy="35535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6739C1-94FD-4F7F-A28B-A32484A19DCF}">
      <dsp:nvSpPr>
        <dsp:cNvPr id="0" name=""/>
        <dsp:cNvSpPr/>
      </dsp:nvSpPr>
      <dsp:spPr>
        <a:xfrm>
          <a:off x="746240" y="2423327"/>
          <a:ext cx="5508483" cy="64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8" tIns="68378" rIns="68378" bIns="6837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Le buffet</a:t>
          </a:r>
          <a:endParaRPr lang="en-US" sz="1600" kern="1200"/>
        </a:p>
      </dsp:txBody>
      <dsp:txXfrm>
        <a:off x="746240" y="2423327"/>
        <a:ext cx="5508483" cy="646095"/>
      </dsp:txXfrm>
    </dsp:sp>
    <dsp:sp modelId="{5CCB6CB6-3C7B-4F89-874B-60AB50CB3159}">
      <dsp:nvSpPr>
        <dsp:cNvPr id="0" name=""/>
        <dsp:cNvSpPr/>
      </dsp:nvSpPr>
      <dsp:spPr>
        <a:xfrm>
          <a:off x="0" y="3230946"/>
          <a:ext cx="6254724" cy="6460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A31A22-85C7-415D-9A8D-F4EB0BDEBE04}">
      <dsp:nvSpPr>
        <dsp:cNvPr id="0" name=""/>
        <dsp:cNvSpPr/>
      </dsp:nvSpPr>
      <dsp:spPr>
        <a:xfrm>
          <a:off x="195443" y="3376318"/>
          <a:ext cx="355352" cy="35535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66694C-4726-4DB9-A9D5-980D79E68924}">
      <dsp:nvSpPr>
        <dsp:cNvPr id="0" name=""/>
        <dsp:cNvSpPr/>
      </dsp:nvSpPr>
      <dsp:spPr>
        <a:xfrm>
          <a:off x="746240" y="3230946"/>
          <a:ext cx="5508483" cy="64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8" tIns="68378" rIns="68378" bIns="6837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Le bar</a:t>
          </a:r>
          <a:endParaRPr lang="en-US" sz="1600" kern="1200"/>
        </a:p>
      </dsp:txBody>
      <dsp:txXfrm>
        <a:off x="746240" y="3230946"/>
        <a:ext cx="5508483" cy="646095"/>
      </dsp:txXfrm>
    </dsp:sp>
    <dsp:sp modelId="{7C85EC65-EBEE-4D6C-B75A-6DD4AA2E48F7}">
      <dsp:nvSpPr>
        <dsp:cNvPr id="0" name=""/>
        <dsp:cNvSpPr/>
      </dsp:nvSpPr>
      <dsp:spPr>
        <a:xfrm>
          <a:off x="0" y="4038565"/>
          <a:ext cx="6254724" cy="6460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A85235-E0E9-4BD2-88D6-BD6C147A2D64}">
      <dsp:nvSpPr>
        <dsp:cNvPr id="0" name=""/>
        <dsp:cNvSpPr/>
      </dsp:nvSpPr>
      <dsp:spPr>
        <a:xfrm>
          <a:off x="195443" y="4183937"/>
          <a:ext cx="355352" cy="35535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10C4A5-8E56-4362-856F-F5E52200B152}">
      <dsp:nvSpPr>
        <dsp:cNvPr id="0" name=""/>
        <dsp:cNvSpPr/>
      </dsp:nvSpPr>
      <dsp:spPr>
        <a:xfrm>
          <a:off x="746240" y="4038565"/>
          <a:ext cx="5508483" cy="64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8" tIns="68378" rIns="68378" bIns="6837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Le comptoir</a:t>
          </a:r>
          <a:endParaRPr lang="en-US" sz="1600" kern="1200"/>
        </a:p>
      </dsp:txBody>
      <dsp:txXfrm>
        <a:off x="746240" y="4038565"/>
        <a:ext cx="5508483" cy="646095"/>
      </dsp:txXfrm>
    </dsp:sp>
    <dsp:sp modelId="{669FFC7B-7BC2-4C41-BCE4-235CD7428528}">
      <dsp:nvSpPr>
        <dsp:cNvPr id="0" name=""/>
        <dsp:cNvSpPr/>
      </dsp:nvSpPr>
      <dsp:spPr>
        <a:xfrm>
          <a:off x="0" y="4846185"/>
          <a:ext cx="6254724" cy="6460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B35718-C785-49CC-8948-B191D23D53E2}">
      <dsp:nvSpPr>
        <dsp:cNvPr id="0" name=""/>
        <dsp:cNvSpPr/>
      </dsp:nvSpPr>
      <dsp:spPr>
        <a:xfrm>
          <a:off x="195443" y="4991556"/>
          <a:ext cx="355352" cy="355352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88FB20-3F8F-4018-B778-FD8DC50DD823}">
      <dsp:nvSpPr>
        <dsp:cNvPr id="0" name=""/>
        <dsp:cNvSpPr/>
      </dsp:nvSpPr>
      <dsp:spPr>
        <a:xfrm>
          <a:off x="746240" y="4846185"/>
          <a:ext cx="5508483" cy="64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8" tIns="68378" rIns="68378" bIns="6837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La caisse</a:t>
          </a:r>
          <a:endParaRPr lang="en-US" sz="1600" kern="1200"/>
        </a:p>
      </dsp:txBody>
      <dsp:txXfrm>
        <a:off x="746240" y="4846185"/>
        <a:ext cx="5508483" cy="6460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9DA62D-447E-4E04-8312-862A44FC2C79}">
      <dsp:nvSpPr>
        <dsp:cNvPr id="0" name=""/>
        <dsp:cNvSpPr/>
      </dsp:nvSpPr>
      <dsp:spPr>
        <a:xfrm>
          <a:off x="0" y="4291"/>
          <a:ext cx="6254724" cy="9140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0E6BDB-F8DE-4254-945B-B2C305E48642}">
      <dsp:nvSpPr>
        <dsp:cNvPr id="0" name=""/>
        <dsp:cNvSpPr/>
      </dsp:nvSpPr>
      <dsp:spPr>
        <a:xfrm>
          <a:off x="276493" y="209947"/>
          <a:ext cx="502715" cy="50271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72A11C-63D3-4145-B983-4346BE4B3A5A}">
      <dsp:nvSpPr>
        <dsp:cNvPr id="0" name=""/>
        <dsp:cNvSpPr/>
      </dsp:nvSpPr>
      <dsp:spPr>
        <a:xfrm>
          <a:off x="1055702" y="4291"/>
          <a:ext cx="5199021" cy="914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735" tIns="96735" rIns="96735" bIns="9673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Commander / prendre commande / passer commande</a:t>
          </a:r>
          <a:endParaRPr lang="en-US" sz="1900" kern="1200"/>
        </a:p>
      </dsp:txBody>
      <dsp:txXfrm>
        <a:off x="1055702" y="4291"/>
        <a:ext cx="5199021" cy="914027"/>
      </dsp:txXfrm>
    </dsp:sp>
    <dsp:sp modelId="{3A7BCFE6-363C-441F-88EF-8A4CF987D630}">
      <dsp:nvSpPr>
        <dsp:cNvPr id="0" name=""/>
        <dsp:cNvSpPr/>
      </dsp:nvSpPr>
      <dsp:spPr>
        <a:xfrm>
          <a:off x="0" y="1146826"/>
          <a:ext cx="6254724" cy="9140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487E1-4DE9-45BD-A37C-90B617495858}">
      <dsp:nvSpPr>
        <dsp:cNvPr id="0" name=""/>
        <dsp:cNvSpPr/>
      </dsp:nvSpPr>
      <dsp:spPr>
        <a:xfrm>
          <a:off x="276493" y="1352482"/>
          <a:ext cx="502715" cy="50271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009C93-4388-4CD1-89E8-0636BC48CAC9}">
      <dsp:nvSpPr>
        <dsp:cNvPr id="0" name=""/>
        <dsp:cNvSpPr/>
      </dsp:nvSpPr>
      <dsp:spPr>
        <a:xfrm>
          <a:off x="1055702" y="1146826"/>
          <a:ext cx="5199021" cy="914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735" tIns="96735" rIns="96735" bIns="9673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Recommander</a:t>
          </a:r>
          <a:endParaRPr lang="en-US" sz="1900" kern="1200"/>
        </a:p>
      </dsp:txBody>
      <dsp:txXfrm>
        <a:off x="1055702" y="1146826"/>
        <a:ext cx="5199021" cy="914027"/>
      </dsp:txXfrm>
    </dsp:sp>
    <dsp:sp modelId="{61BAD8B4-5164-4ED3-98C8-E7ADD780DBFD}">
      <dsp:nvSpPr>
        <dsp:cNvPr id="0" name=""/>
        <dsp:cNvSpPr/>
      </dsp:nvSpPr>
      <dsp:spPr>
        <a:xfrm>
          <a:off x="0" y="2289361"/>
          <a:ext cx="6254724" cy="9140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D24C85-1EE8-4F62-BF20-61CF0E769206}">
      <dsp:nvSpPr>
        <dsp:cNvPr id="0" name=""/>
        <dsp:cNvSpPr/>
      </dsp:nvSpPr>
      <dsp:spPr>
        <a:xfrm>
          <a:off x="276493" y="2495017"/>
          <a:ext cx="502715" cy="50271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FA9087-82A1-4438-9BF4-C399FE8292B8}">
      <dsp:nvSpPr>
        <dsp:cNvPr id="0" name=""/>
        <dsp:cNvSpPr/>
      </dsp:nvSpPr>
      <dsp:spPr>
        <a:xfrm>
          <a:off x="1055702" y="2289361"/>
          <a:ext cx="5199021" cy="914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735" tIns="96735" rIns="96735" bIns="9673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Payer chacun sa part</a:t>
          </a:r>
          <a:endParaRPr lang="en-US" sz="1900" kern="1200"/>
        </a:p>
      </dsp:txBody>
      <dsp:txXfrm>
        <a:off x="1055702" y="2289361"/>
        <a:ext cx="5199021" cy="914027"/>
      </dsp:txXfrm>
    </dsp:sp>
    <dsp:sp modelId="{E4EB2779-C7EF-4D6D-8790-04A6AAB785C1}">
      <dsp:nvSpPr>
        <dsp:cNvPr id="0" name=""/>
        <dsp:cNvSpPr/>
      </dsp:nvSpPr>
      <dsp:spPr>
        <a:xfrm>
          <a:off x="0" y="3431895"/>
          <a:ext cx="6254724" cy="9140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67B392-9CC2-419A-8D82-8C7D90131B46}">
      <dsp:nvSpPr>
        <dsp:cNvPr id="0" name=""/>
        <dsp:cNvSpPr/>
      </dsp:nvSpPr>
      <dsp:spPr>
        <a:xfrm>
          <a:off x="276493" y="3637552"/>
          <a:ext cx="502715" cy="50271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E55DCC-7A34-4FA5-A768-364C2CC40E58}">
      <dsp:nvSpPr>
        <dsp:cNvPr id="0" name=""/>
        <dsp:cNvSpPr/>
      </dsp:nvSpPr>
      <dsp:spPr>
        <a:xfrm>
          <a:off x="1055702" y="3431895"/>
          <a:ext cx="5199021" cy="914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735" tIns="96735" rIns="96735" bIns="9673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Manger sur place / à emporter</a:t>
          </a:r>
          <a:endParaRPr lang="en-US" sz="1900" kern="1200"/>
        </a:p>
      </dsp:txBody>
      <dsp:txXfrm>
        <a:off x="1055702" y="3431895"/>
        <a:ext cx="5199021" cy="914027"/>
      </dsp:txXfrm>
    </dsp:sp>
    <dsp:sp modelId="{5CB5333F-B049-4DAB-9A60-26FF68977D7E}">
      <dsp:nvSpPr>
        <dsp:cNvPr id="0" name=""/>
        <dsp:cNvSpPr/>
      </dsp:nvSpPr>
      <dsp:spPr>
        <a:xfrm>
          <a:off x="0" y="4574430"/>
          <a:ext cx="6254724" cy="9140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FFD20A-6E90-436F-981A-3DC1EA94ABEF}">
      <dsp:nvSpPr>
        <dsp:cNvPr id="0" name=""/>
        <dsp:cNvSpPr/>
      </dsp:nvSpPr>
      <dsp:spPr>
        <a:xfrm>
          <a:off x="276493" y="4780087"/>
          <a:ext cx="502715" cy="50271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B4D613-8E12-4B18-9E60-96E4D55A6B7F}">
      <dsp:nvSpPr>
        <dsp:cNvPr id="0" name=""/>
        <dsp:cNvSpPr/>
      </dsp:nvSpPr>
      <dsp:spPr>
        <a:xfrm>
          <a:off x="1055702" y="4574430"/>
          <a:ext cx="5199021" cy="914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735" tIns="96735" rIns="96735" bIns="96735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Livrer à domicile</a:t>
          </a:r>
          <a:endParaRPr lang="en-US" sz="1900" kern="1200"/>
        </a:p>
      </dsp:txBody>
      <dsp:txXfrm>
        <a:off x="1055702" y="4574430"/>
        <a:ext cx="5199021" cy="9140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2B19E-BEAE-4A1F-9005-2E2B6D2BF2CB}">
      <dsp:nvSpPr>
        <dsp:cNvPr id="0" name=""/>
        <dsp:cNvSpPr/>
      </dsp:nvSpPr>
      <dsp:spPr>
        <a:xfrm>
          <a:off x="0" y="469"/>
          <a:ext cx="6254724" cy="6460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86D5F4-BF1D-4237-8795-7FFFE4D3D789}">
      <dsp:nvSpPr>
        <dsp:cNvPr id="0" name=""/>
        <dsp:cNvSpPr/>
      </dsp:nvSpPr>
      <dsp:spPr>
        <a:xfrm>
          <a:off x="195443" y="145840"/>
          <a:ext cx="355352" cy="3553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F4F267-4AF8-4C99-8DA6-8ED824F8D103}">
      <dsp:nvSpPr>
        <dsp:cNvPr id="0" name=""/>
        <dsp:cNvSpPr/>
      </dsp:nvSpPr>
      <dsp:spPr>
        <a:xfrm>
          <a:off x="746240" y="469"/>
          <a:ext cx="5508483" cy="64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8" tIns="68378" rIns="68378" bIns="6837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Service compris / non compris</a:t>
          </a:r>
          <a:endParaRPr lang="en-US" sz="1600" kern="1200"/>
        </a:p>
      </dsp:txBody>
      <dsp:txXfrm>
        <a:off x="746240" y="469"/>
        <a:ext cx="5508483" cy="646095"/>
      </dsp:txXfrm>
    </dsp:sp>
    <dsp:sp modelId="{12296E7C-366B-40FF-B601-90EE0C4BFAB6}">
      <dsp:nvSpPr>
        <dsp:cNvPr id="0" name=""/>
        <dsp:cNvSpPr/>
      </dsp:nvSpPr>
      <dsp:spPr>
        <a:xfrm>
          <a:off x="0" y="808088"/>
          <a:ext cx="6254724" cy="6460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9CDB3E-6918-4F97-99DF-B3E63173BD93}">
      <dsp:nvSpPr>
        <dsp:cNvPr id="0" name=""/>
        <dsp:cNvSpPr/>
      </dsp:nvSpPr>
      <dsp:spPr>
        <a:xfrm>
          <a:off x="195443" y="953460"/>
          <a:ext cx="355352" cy="3553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3FDEAC-3B37-4CB5-9B18-4502F7CDCED5}">
      <dsp:nvSpPr>
        <dsp:cNvPr id="0" name=""/>
        <dsp:cNvSpPr/>
      </dsp:nvSpPr>
      <dsp:spPr>
        <a:xfrm>
          <a:off x="746240" y="808088"/>
          <a:ext cx="5508483" cy="64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8" tIns="68378" rIns="68378" bIns="6837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Le reçu / l’addition</a:t>
          </a:r>
          <a:endParaRPr lang="en-US" sz="1600" kern="1200"/>
        </a:p>
      </dsp:txBody>
      <dsp:txXfrm>
        <a:off x="746240" y="808088"/>
        <a:ext cx="5508483" cy="646095"/>
      </dsp:txXfrm>
    </dsp:sp>
    <dsp:sp modelId="{E05239D1-EB57-4ACE-846A-D4E151700FD1}">
      <dsp:nvSpPr>
        <dsp:cNvPr id="0" name=""/>
        <dsp:cNvSpPr/>
      </dsp:nvSpPr>
      <dsp:spPr>
        <a:xfrm>
          <a:off x="0" y="1615707"/>
          <a:ext cx="6254724" cy="6460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BE0424-2C68-419A-A1A5-9DD205A9CD03}">
      <dsp:nvSpPr>
        <dsp:cNvPr id="0" name=""/>
        <dsp:cNvSpPr/>
      </dsp:nvSpPr>
      <dsp:spPr>
        <a:xfrm>
          <a:off x="195443" y="1761079"/>
          <a:ext cx="355352" cy="3553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A3B2A-AC3A-486E-B2C3-5A8A2C301DC2}">
      <dsp:nvSpPr>
        <dsp:cNvPr id="0" name=""/>
        <dsp:cNvSpPr/>
      </dsp:nvSpPr>
      <dsp:spPr>
        <a:xfrm>
          <a:off x="746240" y="1615707"/>
          <a:ext cx="5508483" cy="64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8" tIns="68378" rIns="68378" bIns="6837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Le prix</a:t>
          </a:r>
          <a:endParaRPr lang="en-US" sz="1600" kern="1200"/>
        </a:p>
      </dsp:txBody>
      <dsp:txXfrm>
        <a:off x="746240" y="1615707"/>
        <a:ext cx="5508483" cy="646095"/>
      </dsp:txXfrm>
    </dsp:sp>
    <dsp:sp modelId="{6CFAA3D7-6610-4971-AA97-D4BF0B25A616}">
      <dsp:nvSpPr>
        <dsp:cNvPr id="0" name=""/>
        <dsp:cNvSpPr/>
      </dsp:nvSpPr>
      <dsp:spPr>
        <a:xfrm>
          <a:off x="0" y="2423327"/>
          <a:ext cx="6254724" cy="6460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1CC429-985A-476B-AF40-B21ACD8D0B41}">
      <dsp:nvSpPr>
        <dsp:cNvPr id="0" name=""/>
        <dsp:cNvSpPr/>
      </dsp:nvSpPr>
      <dsp:spPr>
        <a:xfrm>
          <a:off x="195443" y="2568698"/>
          <a:ext cx="355352" cy="3553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7D7BE6-B224-4CB1-82A8-D486E6BC712A}">
      <dsp:nvSpPr>
        <dsp:cNvPr id="0" name=""/>
        <dsp:cNvSpPr/>
      </dsp:nvSpPr>
      <dsp:spPr>
        <a:xfrm>
          <a:off x="746240" y="2423327"/>
          <a:ext cx="5508483" cy="64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8" tIns="68378" rIns="68378" bIns="6837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Le pourboire</a:t>
          </a:r>
          <a:endParaRPr lang="en-US" sz="1600" kern="1200"/>
        </a:p>
      </dsp:txBody>
      <dsp:txXfrm>
        <a:off x="746240" y="2423327"/>
        <a:ext cx="5508483" cy="646095"/>
      </dsp:txXfrm>
    </dsp:sp>
    <dsp:sp modelId="{29DA963F-C2B7-4D69-97F8-30E950EA41E5}">
      <dsp:nvSpPr>
        <dsp:cNvPr id="0" name=""/>
        <dsp:cNvSpPr/>
      </dsp:nvSpPr>
      <dsp:spPr>
        <a:xfrm>
          <a:off x="0" y="3230946"/>
          <a:ext cx="6254724" cy="6460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FE37DC-4F9A-4CC4-888D-F8588297B45A}">
      <dsp:nvSpPr>
        <dsp:cNvPr id="0" name=""/>
        <dsp:cNvSpPr/>
      </dsp:nvSpPr>
      <dsp:spPr>
        <a:xfrm>
          <a:off x="195443" y="3376318"/>
          <a:ext cx="355352" cy="35535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6EF31-25DB-464B-BAE9-EE60D6184048}">
      <dsp:nvSpPr>
        <dsp:cNvPr id="0" name=""/>
        <dsp:cNvSpPr/>
      </dsp:nvSpPr>
      <dsp:spPr>
        <a:xfrm>
          <a:off x="746240" y="3230946"/>
          <a:ext cx="5508483" cy="64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8" tIns="68378" rIns="68378" bIns="6837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La carte</a:t>
          </a:r>
          <a:endParaRPr lang="en-US" sz="1600" kern="1200"/>
        </a:p>
      </dsp:txBody>
      <dsp:txXfrm>
        <a:off x="746240" y="3230946"/>
        <a:ext cx="5508483" cy="646095"/>
      </dsp:txXfrm>
    </dsp:sp>
    <dsp:sp modelId="{965210B1-6A6F-4E76-A878-2A4E253A9230}">
      <dsp:nvSpPr>
        <dsp:cNvPr id="0" name=""/>
        <dsp:cNvSpPr/>
      </dsp:nvSpPr>
      <dsp:spPr>
        <a:xfrm>
          <a:off x="0" y="4038565"/>
          <a:ext cx="6254724" cy="6460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339D09-D53B-4D89-9DB8-F8D03CD86017}">
      <dsp:nvSpPr>
        <dsp:cNvPr id="0" name=""/>
        <dsp:cNvSpPr/>
      </dsp:nvSpPr>
      <dsp:spPr>
        <a:xfrm>
          <a:off x="195443" y="4183937"/>
          <a:ext cx="355352" cy="3553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2C9F7-4E8D-4B6B-B34F-7619572BE058}">
      <dsp:nvSpPr>
        <dsp:cNvPr id="0" name=""/>
        <dsp:cNvSpPr/>
      </dsp:nvSpPr>
      <dsp:spPr>
        <a:xfrm>
          <a:off x="746240" y="4038565"/>
          <a:ext cx="5508483" cy="64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8" tIns="68378" rIns="68378" bIns="6837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Le menu (à prix fixe)</a:t>
          </a:r>
          <a:endParaRPr lang="en-US" sz="1600" kern="1200"/>
        </a:p>
      </dsp:txBody>
      <dsp:txXfrm>
        <a:off x="746240" y="4038565"/>
        <a:ext cx="5508483" cy="646095"/>
      </dsp:txXfrm>
    </dsp:sp>
    <dsp:sp modelId="{5AA664FD-5E26-4E1E-BE18-35C5BDF555EA}">
      <dsp:nvSpPr>
        <dsp:cNvPr id="0" name=""/>
        <dsp:cNvSpPr/>
      </dsp:nvSpPr>
      <dsp:spPr>
        <a:xfrm>
          <a:off x="0" y="4846185"/>
          <a:ext cx="6254724" cy="6460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FCB821-1DD9-4269-AA4C-7B095D8274D5}">
      <dsp:nvSpPr>
        <dsp:cNvPr id="0" name=""/>
        <dsp:cNvSpPr/>
      </dsp:nvSpPr>
      <dsp:spPr>
        <a:xfrm>
          <a:off x="195443" y="4991556"/>
          <a:ext cx="355352" cy="35535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0B199E-4177-43A5-95EF-75205FF1C64E}">
      <dsp:nvSpPr>
        <dsp:cNvPr id="0" name=""/>
        <dsp:cNvSpPr/>
      </dsp:nvSpPr>
      <dsp:spPr>
        <a:xfrm>
          <a:off x="746240" y="4846185"/>
          <a:ext cx="5508483" cy="646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78" tIns="68378" rIns="68378" bIns="68378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/>
            <a:t>La carte de vins</a:t>
          </a:r>
          <a:endParaRPr lang="en-US" sz="1600" kern="1200"/>
        </a:p>
      </dsp:txBody>
      <dsp:txXfrm>
        <a:off x="746240" y="4846185"/>
        <a:ext cx="5508483" cy="646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B3DB2F0-6010-4908-AA54-E6568B940973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0E031F5-6D9C-4208-A8D3-D0950C09B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682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B2F0-6010-4908-AA54-E6568B940973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31F5-6D9C-4208-A8D3-D0950C09B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14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B2F0-6010-4908-AA54-E6568B940973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31F5-6D9C-4208-A8D3-D0950C09B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7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B2F0-6010-4908-AA54-E6568B940973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31F5-6D9C-4208-A8D3-D0950C09B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06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B2F0-6010-4908-AA54-E6568B940973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31F5-6D9C-4208-A8D3-D0950C09B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77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B2F0-6010-4908-AA54-E6568B940973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31F5-6D9C-4208-A8D3-D0950C09B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03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B2F0-6010-4908-AA54-E6568B940973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31F5-6D9C-4208-A8D3-D0950C09B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804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B2F0-6010-4908-AA54-E6568B940973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31F5-6D9C-4208-A8D3-D0950C09B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89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B2F0-6010-4908-AA54-E6568B940973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031F5-6D9C-4208-A8D3-D0950C09B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841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B2F0-6010-4908-AA54-E6568B940973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0E031F5-6D9C-4208-A8D3-D0950C09B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816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B3DB2F0-6010-4908-AA54-E6568B940973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0E031F5-6D9C-4208-A8D3-D0950C09B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0993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8B3DB2F0-6010-4908-AA54-E6568B940973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0E031F5-6D9C-4208-A8D3-D0950C09BF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70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ternaute.fr/dictionnaire/fr/definition/casser-la-croute/" TargetMode="External"/><Relationship Id="rId2" Type="http://schemas.openxmlformats.org/officeDocument/2006/relationships/hyperlink" Target="https://www.linternaute.fr/dictionnaire/fr/definition/becquet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nternaute.fr/dictionnaire/fr/definition/consommer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75BD12-B055-4F53-9294-3F5188CE5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fr-FR" sz="4400">
                <a:solidFill>
                  <a:srgbClr val="FFFFFF"/>
                </a:solidFill>
              </a:rPr>
              <a:t>Le personnel</a:t>
            </a:r>
            <a:endParaRPr lang="ru-RU" sz="440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13B590-E5C2-4F92-BA87-A86559427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/>
          </a:bodyPr>
          <a:lstStyle/>
          <a:p>
            <a:r>
              <a:rPr lang="fr-FR" dirty="0"/>
              <a:t>Le directeur / le patron</a:t>
            </a:r>
            <a:endParaRPr lang="ru-RU" dirty="0"/>
          </a:p>
          <a:p>
            <a:r>
              <a:rPr lang="fr-FR" dirty="0"/>
              <a:t>le maître d’hôtel</a:t>
            </a:r>
            <a:endParaRPr lang="ru-RU" dirty="0"/>
          </a:p>
          <a:p>
            <a:r>
              <a:rPr lang="fr-FR" dirty="0"/>
              <a:t>Le chef de rang / chef de cuisine</a:t>
            </a:r>
            <a:endParaRPr lang="ru-RU" dirty="0"/>
          </a:p>
          <a:p>
            <a:r>
              <a:rPr lang="fr-FR" dirty="0"/>
              <a:t>Le commis</a:t>
            </a:r>
            <a:endParaRPr lang="ru-RU" dirty="0"/>
          </a:p>
          <a:p>
            <a:r>
              <a:rPr lang="fr-FR" dirty="0"/>
              <a:t>Le sommelier</a:t>
            </a:r>
            <a:endParaRPr lang="ru-RU" dirty="0"/>
          </a:p>
          <a:p>
            <a:r>
              <a:rPr lang="fr-FR" dirty="0"/>
              <a:t>Barman/barmaid</a:t>
            </a:r>
            <a:endParaRPr lang="ru-RU" dirty="0"/>
          </a:p>
          <a:p>
            <a:r>
              <a:rPr lang="fr-FR" dirty="0"/>
              <a:t>Le caviste</a:t>
            </a:r>
            <a:endParaRPr lang="ru-RU" dirty="0"/>
          </a:p>
          <a:p>
            <a:r>
              <a:rPr lang="fr-FR" dirty="0"/>
              <a:t>Le serveur / la serveuse / le garçon</a:t>
            </a:r>
            <a:endParaRPr lang="ru-RU" dirty="0"/>
          </a:p>
          <a:p>
            <a:r>
              <a:rPr lang="fr-FR" dirty="0"/>
              <a:t>Le plongeur</a:t>
            </a:r>
            <a:endParaRPr lang="ru-RU" dirty="0"/>
          </a:p>
          <a:p>
            <a:r>
              <a:rPr lang="fr-FR" dirty="0"/>
              <a:t>Le client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9843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8E7CFAA6-1DBB-43B0-BD82-2FB83CF4E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648D6-4EF6-4785-BCD9-B18722274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8" y="639763"/>
            <a:ext cx="3997693" cy="5492750"/>
          </a:xfrm>
        </p:spPr>
        <p:txBody>
          <a:bodyPr>
            <a:normAutofit/>
          </a:bodyPr>
          <a:lstStyle/>
          <a:p>
            <a:r>
              <a:rPr lang="fr-FR" sz="6000">
                <a:solidFill>
                  <a:srgbClr val="FFFFFF"/>
                </a:solidFill>
              </a:rPr>
              <a:t>Les espaces</a:t>
            </a:r>
            <a:endParaRPr lang="ru-RU" sz="6000">
              <a:solidFill>
                <a:srgbClr val="FFFFFF"/>
              </a:solidFill>
            </a:endParaRPr>
          </a:p>
        </p:txBody>
      </p:sp>
      <p:graphicFrame>
        <p:nvGraphicFramePr>
          <p:cNvPr id="10" name="Объект 2">
            <a:extLst>
              <a:ext uri="{FF2B5EF4-FFF2-40B4-BE49-F238E27FC236}">
                <a16:creationId xmlns:a16="http://schemas.microsoft.com/office/drawing/2014/main" id="{BF87D380-1427-41CC-B8F7-0050B7482F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505645"/>
              </p:ext>
            </p:extLst>
          </p:nvPr>
        </p:nvGraphicFramePr>
        <p:xfrm>
          <a:off x="5288347" y="639763"/>
          <a:ext cx="6254724" cy="549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7185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E7CFAA6-1DBB-43B0-BD82-2FB83CF4E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2ADF3F-64E5-4019-B2E3-37BFE8341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8" y="639763"/>
            <a:ext cx="3997693" cy="5492750"/>
          </a:xfrm>
        </p:spPr>
        <p:txBody>
          <a:bodyPr>
            <a:normAutofit/>
          </a:bodyPr>
          <a:lstStyle/>
          <a:p>
            <a:r>
              <a:rPr lang="fr-FR" sz="6000">
                <a:solidFill>
                  <a:srgbClr val="FFFFFF"/>
                </a:solidFill>
              </a:rPr>
              <a:t>Les actions</a:t>
            </a:r>
            <a:endParaRPr lang="ru-RU" sz="6000">
              <a:solidFill>
                <a:srgbClr val="FFFFFF"/>
              </a:solidFill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80FBA892-4B01-4694-9726-BC99F44033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954172"/>
              </p:ext>
            </p:extLst>
          </p:nvPr>
        </p:nvGraphicFramePr>
        <p:xfrm>
          <a:off x="5288347" y="639763"/>
          <a:ext cx="6254724" cy="549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0977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FEA131-8500-4C3A-BDDC-6B7D32BDA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fr-FR" sz="4400">
                <a:solidFill>
                  <a:srgbClr val="FFFFFF"/>
                </a:solidFill>
              </a:rPr>
              <a:t>Manger</a:t>
            </a:r>
            <a:endParaRPr lang="ru-RU" sz="440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6C5326-2214-4533-9987-B24082ED0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/>
          </a:bodyPr>
          <a:lstStyle/>
          <a:p>
            <a:pPr fontAlgn="base"/>
            <a:r>
              <a:rPr lang="fr-FR" sz="2200"/>
              <a:t>Grignoter</a:t>
            </a:r>
          </a:p>
          <a:p>
            <a:pPr fontAlgn="base"/>
            <a:r>
              <a:rPr lang="fr-FR" sz="2200"/>
              <a:t>Avaler</a:t>
            </a:r>
          </a:p>
          <a:p>
            <a:pPr fontAlgn="base"/>
            <a:r>
              <a:rPr lang="fr-FR" sz="2200"/>
              <a:t>Bouffer</a:t>
            </a:r>
          </a:p>
          <a:p>
            <a:pPr fontAlgn="base"/>
            <a:r>
              <a:rPr lang="fr-FR" sz="2200"/>
              <a:t>Croquer</a:t>
            </a:r>
          </a:p>
          <a:p>
            <a:pPr fontAlgn="base"/>
            <a:r>
              <a:rPr lang="fr-FR" sz="2200"/>
              <a:t>Déguster</a:t>
            </a:r>
          </a:p>
          <a:p>
            <a:pPr fontAlgn="base"/>
            <a:r>
              <a:rPr lang="fr-FR" sz="2200"/>
              <a:t>Dévorer</a:t>
            </a:r>
          </a:p>
          <a:p>
            <a:pPr fontAlgn="base"/>
            <a:r>
              <a:rPr lang="fr-FR" sz="2200"/>
              <a:t>Savourer</a:t>
            </a:r>
          </a:p>
          <a:p>
            <a:pPr fontAlgn="base"/>
            <a:r>
              <a:rPr lang="fr-FR" sz="2200"/>
              <a:t>se délecter</a:t>
            </a:r>
          </a:p>
          <a:p>
            <a:r>
              <a:rPr lang="en-US" sz="2200" err="1">
                <a:hlinkClick r:id="rId2"/>
              </a:rPr>
              <a:t>becqueter</a:t>
            </a:r>
            <a:endParaRPr lang="en-US" sz="2200"/>
          </a:p>
          <a:p>
            <a:r>
              <a:rPr lang="en-US" sz="2200" err="1">
                <a:hlinkClick r:id="rId3"/>
              </a:rPr>
              <a:t>casser</a:t>
            </a:r>
            <a:r>
              <a:rPr lang="en-US" sz="2200">
                <a:hlinkClick r:id="rId3"/>
              </a:rPr>
              <a:t> la </a:t>
            </a:r>
            <a:r>
              <a:rPr lang="en-US" sz="2200" err="1">
                <a:hlinkClick r:id="rId3"/>
              </a:rPr>
              <a:t>croûte</a:t>
            </a:r>
            <a:endParaRPr lang="en-US" sz="2200"/>
          </a:p>
          <a:p>
            <a:r>
              <a:rPr lang="en-US" sz="2200" err="1">
                <a:hlinkClick r:id="rId4"/>
              </a:rPr>
              <a:t>consommer</a:t>
            </a:r>
            <a:endParaRPr lang="en-US" sz="2200"/>
          </a:p>
          <a:p>
            <a:pPr marL="0" indent="0" fontAlgn="base">
              <a:buNone/>
            </a:pPr>
            <a:endParaRPr lang="ru-RU" sz="2200"/>
          </a:p>
        </p:txBody>
      </p:sp>
    </p:spTree>
    <p:extLst>
      <p:ext uri="{BB962C8B-B14F-4D97-AF65-F5344CB8AC3E}">
        <p14:creationId xmlns:p14="http://schemas.microsoft.com/office/powerpoint/2010/main" val="3050640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DEF1A1-8EF8-4345-9C04-073D79073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fr-FR" sz="4100">
                <a:solidFill>
                  <a:srgbClr val="FFFFFF"/>
                </a:solidFill>
              </a:rPr>
              <a:t>Les qualifications: le restaurant</a:t>
            </a:r>
            <a:endParaRPr lang="ru-RU" sz="410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24CB87-E74A-4F4D-82A0-982D0C18E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dirty="0"/>
              <a:t>des produits frais</a:t>
            </a:r>
            <a:endParaRPr lang="ru-RU" dirty="0"/>
          </a:p>
          <a:p>
            <a:pPr marL="0" indent="0">
              <a:buNone/>
            </a:pPr>
            <a:r>
              <a:rPr lang="fr-FR" dirty="0"/>
              <a:t>Portions copieuses</a:t>
            </a:r>
          </a:p>
          <a:p>
            <a:pPr marL="0" indent="0">
              <a:buNone/>
            </a:pPr>
            <a:r>
              <a:rPr lang="fr-FR" dirty="0"/>
              <a:t>une cuisine raffinée, délicate, subtile</a:t>
            </a:r>
          </a:p>
          <a:p>
            <a:pPr marL="0" indent="0">
              <a:buNone/>
            </a:pPr>
            <a:r>
              <a:rPr lang="fr-FR" dirty="0"/>
              <a:t>Un rapport qualité prix excellent</a:t>
            </a:r>
          </a:p>
          <a:p>
            <a:pPr marL="0" indent="0">
              <a:buNone/>
            </a:pPr>
            <a:r>
              <a:rPr lang="fr-FR" dirty="0"/>
              <a:t> une carte des vins bien ciblée</a:t>
            </a:r>
          </a:p>
          <a:p>
            <a:pPr marL="0" indent="0">
              <a:buNone/>
            </a:pPr>
            <a:r>
              <a:rPr lang="fr-FR" dirty="0"/>
              <a:t>à découvrir impérativement!</a:t>
            </a:r>
          </a:p>
          <a:p>
            <a:pPr marL="0" indent="0">
              <a:buNone/>
            </a:pPr>
            <a:r>
              <a:rPr lang="fr-FR" dirty="0"/>
              <a:t>plats recherchés</a:t>
            </a:r>
            <a:endParaRPr lang="ru-RU" dirty="0"/>
          </a:p>
          <a:p>
            <a:pPr marL="0" indent="0">
              <a:buNone/>
            </a:pPr>
            <a:r>
              <a:rPr lang="fr-FR" dirty="0"/>
              <a:t>personnel gentil, compétent et au petit soin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026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B1CCD5EF-766D-43B9-A25D-19122E5FB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1989682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FD9699C9-77F1-4E33-A750-CB78C7EA2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6204"/>
            <a:ext cx="10579608" cy="1664208"/>
          </a:xfrm>
          <a:prstGeom prst="rect">
            <a:avLst/>
          </a:prstGeom>
          <a:noFill/>
          <a:ln cap="sq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1AF914-D547-4551-A1CA-FF5654F95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846" y="1059736"/>
            <a:ext cx="10040233" cy="1228130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Les qualifications: le repas</a:t>
            </a: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B4E94C-D115-4FBA-BF53-EB21823B0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846" y="2973313"/>
            <a:ext cx="10040233" cy="2903099"/>
          </a:xfrm>
        </p:spPr>
        <p:txBody>
          <a:bodyPr numCol="5" spcCol="288000">
            <a:normAutofit/>
          </a:bodyPr>
          <a:lstStyle/>
          <a:p>
            <a:pPr marL="0" indent="0">
              <a:buNone/>
            </a:pPr>
            <a:r>
              <a:rPr lang="en-US" dirty="0" err="1"/>
              <a:t>Savoureux</a:t>
            </a:r>
            <a:br>
              <a:rPr lang="en-US" dirty="0"/>
            </a:br>
            <a:r>
              <a:rPr lang="en-US" dirty="0" err="1"/>
              <a:t>Goûteux</a:t>
            </a:r>
            <a:br>
              <a:rPr lang="en-US" dirty="0"/>
            </a:br>
            <a:r>
              <a:rPr lang="en-US" dirty="0" err="1"/>
              <a:t>Surgelé</a:t>
            </a:r>
            <a:br>
              <a:rPr lang="en-US" dirty="0"/>
            </a:br>
            <a:r>
              <a:rPr lang="en-US" dirty="0" err="1"/>
              <a:t>Fumé</a:t>
            </a:r>
            <a:br>
              <a:rPr lang="en-US" dirty="0"/>
            </a:br>
            <a:r>
              <a:rPr lang="en-US" dirty="0" err="1"/>
              <a:t>Juteux</a:t>
            </a:r>
            <a:br>
              <a:rPr lang="en-US" dirty="0"/>
            </a:br>
            <a:r>
              <a:rPr lang="en-US" dirty="0"/>
              <a:t>Moelleux</a:t>
            </a:r>
            <a:br>
              <a:rPr lang="en-US" dirty="0"/>
            </a:br>
            <a:r>
              <a:rPr lang="en-US" dirty="0"/>
              <a:t>Sec</a:t>
            </a:r>
            <a:br>
              <a:rPr lang="en-US" dirty="0"/>
            </a:br>
            <a:r>
              <a:rPr lang="en-US" dirty="0" err="1"/>
              <a:t>Délicieux</a:t>
            </a:r>
            <a:br>
              <a:rPr lang="en-US" dirty="0"/>
            </a:br>
            <a:r>
              <a:rPr lang="en-US" dirty="0" err="1"/>
              <a:t>Exquis</a:t>
            </a:r>
            <a:br>
              <a:rPr lang="en-US" dirty="0"/>
            </a:br>
            <a:r>
              <a:rPr lang="en-US" dirty="0"/>
              <a:t>Fade</a:t>
            </a:r>
            <a:br>
              <a:rPr lang="en-US" dirty="0"/>
            </a:br>
            <a:r>
              <a:rPr lang="en-US" dirty="0" err="1"/>
              <a:t>Fermenté</a:t>
            </a:r>
            <a:br>
              <a:rPr lang="en-US" dirty="0"/>
            </a:br>
            <a:r>
              <a:rPr lang="en-US" dirty="0"/>
              <a:t>Amer</a:t>
            </a:r>
            <a:br>
              <a:rPr lang="en-US" dirty="0"/>
            </a:br>
            <a:r>
              <a:rPr lang="en-US" dirty="0" err="1"/>
              <a:t>Sucré</a:t>
            </a:r>
            <a:br>
              <a:rPr lang="en-US" dirty="0"/>
            </a:br>
            <a:r>
              <a:rPr lang="en-US" dirty="0" err="1"/>
              <a:t>Acide</a:t>
            </a:r>
            <a:br>
              <a:rPr lang="en-US" dirty="0"/>
            </a:br>
            <a:r>
              <a:rPr lang="en-US" dirty="0" err="1"/>
              <a:t>Aigre</a:t>
            </a:r>
            <a:br>
              <a:rPr lang="en-US" dirty="0"/>
            </a:br>
            <a:r>
              <a:rPr lang="en-US" dirty="0" err="1"/>
              <a:t>Doux</a:t>
            </a:r>
            <a:br>
              <a:rPr lang="en-US" dirty="0"/>
            </a:br>
            <a:r>
              <a:rPr lang="en-US" dirty="0" err="1"/>
              <a:t>Salé</a:t>
            </a:r>
            <a:br>
              <a:rPr lang="en-US" dirty="0"/>
            </a:br>
            <a:r>
              <a:rPr lang="en-US" dirty="0" err="1"/>
              <a:t>Crémeux</a:t>
            </a:r>
            <a:br>
              <a:rPr lang="en-US" dirty="0"/>
            </a:br>
            <a:r>
              <a:rPr lang="en-US" dirty="0"/>
              <a:t>Cru</a:t>
            </a:r>
            <a:br>
              <a:rPr lang="en-US" dirty="0"/>
            </a:br>
            <a:r>
              <a:rPr lang="en-US" dirty="0" err="1"/>
              <a:t>Cuit</a:t>
            </a:r>
            <a:br>
              <a:rPr lang="en-US" dirty="0"/>
            </a:br>
            <a:r>
              <a:rPr lang="en-US" dirty="0"/>
              <a:t>Léger</a:t>
            </a:r>
            <a:br>
              <a:rPr lang="en-US" dirty="0"/>
            </a:br>
            <a:r>
              <a:rPr lang="en-US" dirty="0" err="1"/>
              <a:t>Lourd</a:t>
            </a:r>
            <a:br>
              <a:rPr lang="en-US" dirty="0"/>
            </a:br>
            <a:r>
              <a:rPr lang="en-US" dirty="0" err="1"/>
              <a:t>Saignant</a:t>
            </a:r>
            <a:br>
              <a:rPr lang="en-US" dirty="0"/>
            </a:br>
            <a:r>
              <a:rPr lang="en-US" dirty="0"/>
              <a:t>A point</a:t>
            </a:r>
            <a:br>
              <a:rPr lang="en-US" dirty="0"/>
            </a:br>
            <a:r>
              <a:rPr lang="en-US" dirty="0" err="1"/>
              <a:t>Copieux</a:t>
            </a:r>
            <a:br>
              <a:rPr lang="en-US" dirty="0"/>
            </a:br>
            <a:r>
              <a:rPr lang="en-US" dirty="0"/>
              <a:t>Glacé</a:t>
            </a:r>
            <a:br>
              <a:rPr lang="en-US" dirty="0"/>
            </a:br>
            <a:r>
              <a:rPr lang="en-US" dirty="0" err="1"/>
              <a:t>Brûlant</a:t>
            </a:r>
            <a:br>
              <a:rPr lang="en-US" dirty="0"/>
            </a:br>
            <a:r>
              <a:rPr lang="en-US" dirty="0"/>
              <a:t>Liquide</a:t>
            </a:r>
            <a:br>
              <a:rPr lang="en-US" dirty="0"/>
            </a:br>
            <a:r>
              <a:rPr lang="en-US" dirty="0" err="1"/>
              <a:t>Croustillant</a:t>
            </a:r>
            <a:br>
              <a:rPr lang="en-US" dirty="0"/>
            </a:br>
            <a:r>
              <a:rPr lang="en-US" dirty="0"/>
              <a:t>Gras</a:t>
            </a:r>
            <a:br>
              <a:rPr lang="en-US" dirty="0"/>
            </a:br>
            <a:r>
              <a:rPr lang="en-US" dirty="0" err="1"/>
              <a:t>Poivré</a:t>
            </a:r>
            <a:br>
              <a:rPr lang="en-US" dirty="0"/>
            </a:br>
            <a:r>
              <a:rPr lang="en-US" dirty="0" err="1"/>
              <a:t>Epicé</a:t>
            </a:r>
            <a:br>
              <a:rPr lang="en-US" dirty="0"/>
            </a:br>
            <a:r>
              <a:rPr lang="en-US" dirty="0"/>
              <a:t>Piquant</a:t>
            </a:r>
            <a:br>
              <a:rPr lang="en-US" dirty="0"/>
            </a:br>
            <a:r>
              <a:rPr lang="en-US" dirty="0"/>
              <a:t>Fondant</a:t>
            </a:r>
            <a:br>
              <a:rPr lang="en-US" dirty="0"/>
            </a:br>
            <a:r>
              <a:rPr lang="en-US" dirty="0"/>
              <a:t>Dur</a:t>
            </a:r>
            <a:br>
              <a:rPr lang="en-US" dirty="0"/>
            </a:br>
            <a:r>
              <a:rPr lang="en-US" dirty="0" err="1"/>
              <a:t>Tendre</a:t>
            </a:r>
            <a:br>
              <a:rPr lang="en-US" dirty="0"/>
            </a:br>
            <a:r>
              <a:rPr lang="en-US" dirty="0" err="1"/>
              <a:t>Grillé</a:t>
            </a:r>
            <a:br>
              <a:rPr lang="en-US" dirty="0"/>
            </a:br>
            <a:r>
              <a:rPr lang="en-US" dirty="0" err="1"/>
              <a:t>Brûlé</a:t>
            </a:r>
            <a:br>
              <a:rPr lang="en-US" dirty="0"/>
            </a:br>
            <a:r>
              <a:rPr lang="en-US" dirty="0"/>
              <a:t>Frais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0418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F6937-3B5A-4391-9F37-58A571B36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8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9B9632-6274-4E25-ACB5-F7563EECB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936711"/>
            <a:ext cx="2988265" cy="4984578"/>
          </a:xfrm>
        </p:spPr>
        <p:txBody>
          <a:bodyPr>
            <a:normAutofit/>
          </a:bodyPr>
          <a:lstStyle/>
          <a:p>
            <a:r>
              <a:rPr lang="fr-FR" sz="4400">
                <a:solidFill>
                  <a:srgbClr val="FFFFFF"/>
                </a:solidFill>
              </a:rPr>
              <a:t>Les plats</a:t>
            </a:r>
            <a:endParaRPr lang="ru-RU" sz="440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007933-4D9D-4E23-B05E-FB0D82017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4389" y="936711"/>
            <a:ext cx="6815992" cy="4984578"/>
          </a:xfrm>
        </p:spPr>
        <p:txBody>
          <a:bodyPr anchor="ctr">
            <a:normAutofit/>
          </a:bodyPr>
          <a:lstStyle/>
          <a:p>
            <a:r>
              <a:rPr lang="fr-FR" sz="1500"/>
              <a:t>Les mets / les plats</a:t>
            </a:r>
            <a:endParaRPr lang="ru-RU" sz="1500"/>
          </a:p>
          <a:p>
            <a:r>
              <a:rPr lang="fr-FR" sz="1500"/>
              <a:t>L’entrée</a:t>
            </a:r>
            <a:endParaRPr lang="ru-RU" sz="1500"/>
          </a:p>
          <a:p>
            <a:r>
              <a:rPr lang="fr-FR" sz="1500"/>
              <a:t>Le plat principal</a:t>
            </a:r>
            <a:endParaRPr lang="ru-RU" sz="1500"/>
          </a:p>
          <a:p>
            <a:r>
              <a:rPr lang="fr-FR" sz="1500"/>
              <a:t>La soupe</a:t>
            </a:r>
            <a:endParaRPr lang="ru-RU" sz="1500"/>
          </a:p>
          <a:p>
            <a:r>
              <a:rPr lang="fr-FR" sz="1500"/>
              <a:t> La salade</a:t>
            </a:r>
            <a:endParaRPr lang="ru-RU" sz="1500"/>
          </a:p>
          <a:p>
            <a:r>
              <a:rPr lang="fr-FR" sz="1500"/>
              <a:t>L’accompagnement / la garniture</a:t>
            </a:r>
            <a:endParaRPr lang="ru-RU" sz="1500"/>
          </a:p>
          <a:p>
            <a:r>
              <a:rPr lang="fr-FR" sz="1500"/>
              <a:t>Le plat du jour</a:t>
            </a:r>
            <a:endParaRPr lang="ru-RU" sz="1500"/>
          </a:p>
          <a:p>
            <a:r>
              <a:rPr lang="fr-FR" sz="1500"/>
              <a:t>Le dessert</a:t>
            </a:r>
            <a:endParaRPr lang="ru-RU" sz="1500"/>
          </a:p>
          <a:p>
            <a:r>
              <a:rPr lang="fr-FR" sz="1500"/>
              <a:t>L’hors-d’œuvre</a:t>
            </a:r>
            <a:endParaRPr lang="ru-RU" sz="1500"/>
          </a:p>
          <a:p>
            <a:r>
              <a:rPr lang="fr-FR" sz="1500"/>
              <a:t>L’apéritif</a:t>
            </a:r>
            <a:endParaRPr lang="ru-RU" sz="1500"/>
          </a:p>
          <a:p>
            <a:r>
              <a:rPr lang="fr-FR" sz="1500"/>
              <a:t>Le digestif</a:t>
            </a:r>
            <a:endParaRPr lang="ru-RU" sz="1500"/>
          </a:p>
          <a:p>
            <a:r>
              <a:rPr lang="fr-FR" sz="1500"/>
              <a:t>La boisson chaude / non-alcoolisée</a:t>
            </a:r>
            <a:endParaRPr lang="ru-RU" sz="1500"/>
          </a:p>
          <a:p>
            <a:r>
              <a:rPr lang="fr-FR" sz="1500"/>
              <a:t>Les amuse-bouche </a:t>
            </a:r>
            <a:endParaRPr lang="ru-RU" sz="1500"/>
          </a:p>
          <a:p>
            <a:r>
              <a:rPr lang="fr-FR" sz="1500"/>
              <a:t>Les spécialités</a:t>
            </a:r>
            <a:endParaRPr lang="ru-RU" sz="1500"/>
          </a:p>
          <a:p>
            <a:endParaRPr lang="ru-RU" sz="1500"/>
          </a:p>
        </p:txBody>
      </p:sp>
    </p:spTree>
    <p:extLst>
      <p:ext uri="{BB962C8B-B14F-4D97-AF65-F5344CB8AC3E}">
        <p14:creationId xmlns:p14="http://schemas.microsoft.com/office/powerpoint/2010/main" val="3777180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E7CFAA6-1DBB-43B0-BD82-2FB83CF4E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0BC417-5D4C-4CCE-A888-684ACD371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98" y="639763"/>
            <a:ext cx="3997693" cy="5492750"/>
          </a:xfrm>
        </p:spPr>
        <p:txBody>
          <a:bodyPr>
            <a:normAutofit/>
          </a:bodyPr>
          <a:lstStyle/>
          <a:p>
            <a:r>
              <a:rPr lang="fr-FR" sz="6000">
                <a:solidFill>
                  <a:srgbClr val="FFFFFF"/>
                </a:solidFill>
              </a:rPr>
              <a:t>Le lexique thématique</a:t>
            </a:r>
            <a:endParaRPr lang="ru-RU" sz="6000">
              <a:solidFill>
                <a:srgbClr val="FFFFFF"/>
              </a:solidFill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A21FCAB1-B8A9-480B-82DF-AD587A9FD3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7356498"/>
              </p:ext>
            </p:extLst>
          </p:nvPr>
        </p:nvGraphicFramePr>
        <p:xfrm>
          <a:off x="5288347" y="639763"/>
          <a:ext cx="6254724" cy="5492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8231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A5D18-FBAF-42CB-A77D-6323F831A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218" y="316715"/>
            <a:ext cx="11449692" cy="751797"/>
          </a:xfrm>
        </p:spPr>
        <p:txBody>
          <a:bodyPr>
            <a:noAutofit/>
          </a:bodyPr>
          <a:lstStyle/>
          <a:p>
            <a:r>
              <a:rPr lang="fr-FR" sz="4000" dirty="0"/>
              <a:t>La mise à table: les couverts, les ustensiles et la vaisselle</a:t>
            </a:r>
            <a:endParaRPr lang="ru-RU" sz="4000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065FB680-1829-49BA-ACE0-E3822147E31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90" y="1068512"/>
            <a:ext cx="4722409" cy="537078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C157850-3751-43A5-A757-2F0ABE443FE3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16" b="7070"/>
          <a:stretch/>
        </p:blipFill>
        <p:spPr bwMode="auto">
          <a:xfrm>
            <a:off x="6824313" y="1068512"/>
            <a:ext cx="4552598" cy="52937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2685974"/>
      </p:ext>
    </p:extLst>
  </p:cSld>
  <p:clrMapOvr>
    <a:masterClrMapping/>
  </p:clrMapOvr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0</TotalTime>
  <Words>303</Words>
  <Application>Microsoft Office PowerPoint</Application>
  <PresentationFormat>Широкоэкранный</PresentationFormat>
  <Paragraphs>72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 Light</vt:lpstr>
      <vt:lpstr>Метрополия</vt:lpstr>
      <vt:lpstr>Le personnel</vt:lpstr>
      <vt:lpstr>Les espaces</vt:lpstr>
      <vt:lpstr>Les actions</vt:lpstr>
      <vt:lpstr>Manger</vt:lpstr>
      <vt:lpstr>Les qualifications: le restaurant</vt:lpstr>
      <vt:lpstr>Les qualifications: le repas</vt:lpstr>
      <vt:lpstr>Les plats</vt:lpstr>
      <vt:lpstr>Le lexique thématique</vt:lpstr>
      <vt:lpstr>La mise à table: les couverts, les ustensiles et la vaisselle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personnel</dc:title>
  <dc:creator>Валерия Райскина</dc:creator>
  <cp:lastModifiedBy>Валерия Райскина</cp:lastModifiedBy>
  <cp:revision>1</cp:revision>
  <dcterms:created xsi:type="dcterms:W3CDTF">2020-03-19T14:27:18Z</dcterms:created>
  <dcterms:modified xsi:type="dcterms:W3CDTF">2020-03-19T14:28:29Z</dcterms:modified>
</cp:coreProperties>
</file>