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1988840"/>
            <a:ext cx="5723468" cy="2664296"/>
          </a:xfrm>
        </p:spPr>
        <p:txBody>
          <a:bodyPr>
            <a:normAutofit/>
          </a:bodyPr>
          <a:lstStyle/>
          <a:p>
            <a:r>
              <a:rPr lang="ru-RU" dirty="0"/>
              <a:t>Понятие о физической </a:t>
            </a:r>
            <a:r>
              <a:rPr lang="ru-RU"/>
              <a:t>культуре </a:t>
            </a:r>
            <a:r>
              <a:rPr lang="ru-RU" smtClean="0"/>
              <a:t>личности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48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Основные </a:t>
            </a:r>
            <a:r>
              <a:rPr lang="ru-RU" dirty="0" smtClean="0"/>
              <a:t>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340768"/>
            <a:ext cx="786956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altLang="ru-RU" dirty="0"/>
              <a:t>Физическая культура-совокупность достижений в создании и использовании специальных средств , методов и условий физического совершенствования человека.</a:t>
            </a:r>
          </a:p>
          <a:p>
            <a:r>
              <a:rPr lang="ru-RU" altLang="ru-RU" dirty="0"/>
              <a:t>Личность-человек с устойчивой системой социально значимых черт , характеризующих его как члена общества или общности.</a:t>
            </a:r>
          </a:p>
          <a:p>
            <a:r>
              <a:rPr lang="ru-RU" altLang="ru-RU" dirty="0"/>
              <a:t>Физическая культура личности-достигнутый уровень физического совершенства человека , его личных качеств , степень использования им приобретенных специальных знаний в процессе занятий физическими упражнениями.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4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Физическую культуру личности характеризуют: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Интерес и мотивация к занятиям физическими упражнениями;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Состояние здоровья;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Систематические занятия физическими упражнениями для решения тех или иных задач физического самосовершенствования;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Объем специальных физических упражнений , позволяющих с пользой применять их на практике;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Объем усвоенных двигательных умений и навыков;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Разносторонняя базовая физическая подготовленность;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Овладение гигиеническими навыками и приобретение привычек здорового образа жизни;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dirty="0"/>
              <a:t>Владение организационно-методическими умениями проведения самостоятельных физкультурных занятий.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05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r>
              <a:rPr lang="ru-RU" altLang="ru-RU" dirty="0"/>
              <a:t>Уровень развития физической культуры личности зависит от условий, создаваемых обществом для физического воспитания.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08" y="2276872"/>
            <a:ext cx="792088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4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r>
              <a:rPr lang="ru-RU" altLang="ru-RU" sz="2800" dirty="0"/>
              <a:t>Высшей формой физической культуры является самостоятельная физкультурная деятельность. Осуществляя физкультурную деятельность, человек познает себя , окружающий мир. У него развивается самостоятельность , инициатива и творчество,  формируются индивидуальные черты характера.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429000"/>
            <a:ext cx="8280920" cy="327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/>
          <a:lstStyle/>
          <a:p>
            <a:r>
              <a:rPr lang="ru-RU" altLang="ru-RU" dirty="0"/>
              <a:t> Физическая культура  человека неразрывно связана с его общей культурой. Занимаясь физическими упражнениями , человек развивает и совершенствует не только физические возможности ,но и формирует другие свойства личности – волевые ,нравственные ,эстетические и т.п.</a:t>
            </a:r>
            <a:endParaRPr lang="ru-RU" dirty="0"/>
          </a:p>
        </p:txBody>
      </p:sp>
      <p:pic>
        <p:nvPicPr>
          <p:cNvPr id="4" name="Рисунок 3" descr="f86bbdaeaf82a2bd460fcb431325415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84984"/>
            <a:ext cx="3816424" cy="3285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6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 число волевых и нравственных качеств входят: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787208" cy="4525963"/>
          </a:xfrm>
        </p:spPr>
        <p:txBody>
          <a:bodyPr>
            <a:normAutofit lnSpcReduction="10000"/>
          </a:bodyPr>
          <a:lstStyle/>
          <a:p>
            <a:r>
              <a:rPr lang="ru-RU" altLang="ru-RU" dirty="0"/>
              <a:t>Целеустремленность;</a:t>
            </a:r>
          </a:p>
          <a:p>
            <a:r>
              <a:rPr lang="ru-RU" altLang="ru-RU" dirty="0"/>
              <a:t>Настойчивость;</a:t>
            </a:r>
          </a:p>
          <a:p>
            <a:r>
              <a:rPr lang="ru-RU" altLang="ru-RU" dirty="0"/>
              <a:t>Упорство;</a:t>
            </a:r>
          </a:p>
          <a:p>
            <a:r>
              <a:rPr lang="ru-RU" altLang="ru-RU" dirty="0"/>
              <a:t>Выдержка;</a:t>
            </a:r>
          </a:p>
          <a:p>
            <a:r>
              <a:rPr lang="ru-RU" altLang="ru-RU" dirty="0"/>
              <a:t>Самообладание;</a:t>
            </a:r>
          </a:p>
          <a:p>
            <a:r>
              <a:rPr lang="ru-RU" altLang="ru-RU" dirty="0"/>
              <a:t>Самостоятельность;</a:t>
            </a:r>
          </a:p>
          <a:p>
            <a:r>
              <a:rPr lang="ru-RU" altLang="ru-RU" dirty="0"/>
              <a:t>Смелость;</a:t>
            </a:r>
          </a:p>
          <a:p>
            <a:r>
              <a:rPr lang="ru-RU" altLang="ru-RU" dirty="0"/>
              <a:t>Способность преодолевать трудности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6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 эстетическим качествам относятся: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altLang="ru-RU" dirty="0"/>
              <a:t>Умение воспринимать и понимать прекрасное в движениях человеческого тела;</a:t>
            </a:r>
          </a:p>
          <a:p>
            <a:r>
              <a:rPr lang="ru-RU" altLang="ru-RU" dirty="0"/>
              <a:t>Умение находить и оценивать прекрасное в поведении товарищей в окружающей обстановке;</a:t>
            </a:r>
          </a:p>
          <a:p>
            <a:r>
              <a:rPr lang="ru-RU" altLang="ru-RU" dirty="0"/>
              <a:t>Желание и умение создавать это прекрасное, например, новые красивые композиции в фигурном катании или гимнастике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7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 волевым качествам личности относятся: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ru-RU" dirty="0" smtClean="0"/>
              <a:t>Решительность</a:t>
            </a:r>
          </a:p>
          <a:p>
            <a:r>
              <a:rPr lang="ru-RU" dirty="0" smtClean="0"/>
              <a:t>Целеустремленность 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Настойчивость</a:t>
            </a:r>
          </a:p>
          <a:p>
            <a:r>
              <a:rPr lang="ru-RU" dirty="0" smtClean="0"/>
              <a:t>Смелость</a:t>
            </a:r>
          </a:p>
          <a:p>
            <a:r>
              <a:rPr lang="ru-RU" dirty="0" smtClean="0"/>
              <a:t>Дисциплинированность</a:t>
            </a:r>
          </a:p>
          <a:p>
            <a:r>
              <a:rPr lang="ru-RU" dirty="0" smtClean="0"/>
              <a:t>Выдержка</a:t>
            </a:r>
          </a:p>
          <a:p>
            <a:r>
              <a:rPr lang="ru-RU" dirty="0" smtClean="0"/>
              <a:t>Самостоятельность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4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</TotalTime>
  <Words>301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Понятие о физической культуре личности</vt:lpstr>
      <vt:lpstr>Основные понятия</vt:lpstr>
      <vt:lpstr>Физическую культуру личности характеризуют:</vt:lpstr>
      <vt:lpstr>Презентация PowerPoint</vt:lpstr>
      <vt:lpstr>Презентация PowerPoint</vt:lpstr>
      <vt:lpstr>Презентация PowerPoint</vt:lpstr>
      <vt:lpstr>В число волевых и нравственных качеств входят:</vt:lpstr>
      <vt:lpstr>К эстетическим качествам относятся:</vt:lpstr>
      <vt:lpstr>К волевым качествам личности относятся: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физической культуры  и спорта  в Российской Федерации</dc:title>
  <dc:creator>Роман Бурлуцкий</dc:creator>
  <cp:lastModifiedBy>А</cp:lastModifiedBy>
  <cp:revision>9</cp:revision>
  <dcterms:created xsi:type="dcterms:W3CDTF">2018-10-31T19:20:07Z</dcterms:created>
  <dcterms:modified xsi:type="dcterms:W3CDTF">2019-01-27T18:44:26Z</dcterms:modified>
</cp:coreProperties>
</file>