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65" r:id="rId7"/>
    <p:sldId id="262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8DB-A159-4BC1-A684-E90750B2F49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547B-4109-40F8-B3E2-BD8605840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3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8DB-A159-4BC1-A684-E90750B2F49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547B-4109-40F8-B3E2-BD8605840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80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8DB-A159-4BC1-A684-E90750B2F49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547B-4109-40F8-B3E2-BD8605840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7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8DB-A159-4BC1-A684-E90750B2F49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547B-4109-40F8-B3E2-BD8605840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8DB-A159-4BC1-A684-E90750B2F49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547B-4109-40F8-B3E2-BD8605840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16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8DB-A159-4BC1-A684-E90750B2F49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547B-4109-40F8-B3E2-BD8605840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33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8DB-A159-4BC1-A684-E90750B2F49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547B-4109-40F8-B3E2-BD8605840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8DB-A159-4BC1-A684-E90750B2F49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547B-4109-40F8-B3E2-BD8605840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02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8DB-A159-4BC1-A684-E90750B2F49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547B-4109-40F8-B3E2-BD8605840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14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8DB-A159-4BC1-A684-E90750B2F49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547B-4109-40F8-B3E2-BD8605840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39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8DB-A159-4BC1-A684-E90750B2F49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547B-4109-40F8-B3E2-BD8605840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8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EF8DB-A159-4BC1-A684-E90750B2F49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4547B-4109-40F8-B3E2-BD8605840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75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6480" y="0"/>
            <a:ext cx="11145520" cy="1178256"/>
          </a:xfrm>
          <a:solidFill>
            <a:srgbClr val="9B0909"/>
          </a:solidFill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ОАНО Школа «НИКА»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3194" y="4995081"/>
            <a:ext cx="7014949" cy="1705971"/>
          </a:xfrm>
        </p:spPr>
        <p:txBody>
          <a:bodyPr>
            <a:normAutofit/>
          </a:bodyPr>
          <a:lstStyle/>
          <a:p>
            <a:pPr algn="l"/>
            <a:r>
              <a:rPr lang="ru-RU" sz="2800" dirty="0" err="1">
                <a:solidFill>
                  <a:srgbClr val="9B09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Горкинский</a:t>
            </a:r>
            <a:r>
              <a:rPr lang="ru-RU" sz="2800" dirty="0">
                <a:solidFill>
                  <a:srgbClr val="9B09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Р. И.</a:t>
            </a:r>
          </a:p>
          <a:p>
            <a:pPr algn="l"/>
            <a:r>
              <a:rPr lang="ru-RU" sz="2800" dirty="0">
                <a:solidFill>
                  <a:srgbClr val="9B09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                          по научно-методической работе</a:t>
            </a:r>
            <a:endParaRPr lang="ru-RU" sz="2800" dirty="0">
              <a:solidFill>
                <a:srgbClr val="9B09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08526" cy="143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808480" y="2667317"/>
            <a:ext cx="9144000" cy="1655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Инновационные решения и их реализация в школе «НИКА»</a:t>
            </a:r>
          </a:p>
        </p:txBody>
      </p:sp>
    </p:spTree>
    <p:extLst>
      <p:ext uri="{BB962C8B-B14F-4D97-AF65-F5344CB8AC3E}">
        <p14:creationId xmlns:p14="http://schemas.microsoft.com/office/powerpoint/2010/main" val="33492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sosceles Triangle 23" hidden="1">
            <a:extLst/>
          </p:cNvPr>
          <p:cNvSpPr/>
          <p:nvPr/>
        </p:nvSpPr>
        <p:spPr>
          <a:xfrm>
            <a:off x="2362201" y="552452"/>
            <a:ext cx="4906963" cy="5889625"/>
          </a:xfrm>
          <a:custGeom>
            <a:avLst/>
            <a:gdLst>
              <a:gd name="connsiteX0" fmla="*/ 0 w 5789676"/>
              <a:gd name="connsiteY0" fmla="*/ 4991100 h 4991100"/>
              <a:gd name="connsiteX1" fmla="*/ 3637769 w 5789676"/>
              <a:gd name="connsiteY1" fmla="*/ 0 h 4991100"/>
              <a:gd name="connsiteX2" fmla="*/ 5789676 w 5789676"/>
              <a:gd name="connsiteY2" fmla="*/ 4991100 h 4991100"/>
              <a:gd name="connsiteX3" fmla="*/ 0 w 5789676"/>
              <a:gd name="connsiteY3" fmla="*/ 4991100 h 4991100"/>
              <a:gd name="connsiteX0" fmla="*/ 0 w 5351526"/>
              <a:gd name="connsiteY0" fmla="*/ 4457700 h 4991100"/>
              <a:gd name="connsiteX1" fmla="*/ 3199619 w 5351526"/>
              <a:gd name="connsiteY1" fmla="*/ 0 h 4991100"/>
              <a:gd name="connsiteX2" fmla="*/ 5351526 w 5351526"/>
              <a:gd name="connsiteY2" fmla="*/ 4991100 h 4991100"/>
              <a:gd name="connsiteX3" fmla="*/ 0 w 5351526"/>
              <a:gd name="connsiteY3" fmla="*/ 4457700 h 4991100"/>
              <a:gd name="connsiteX0" fmla="*/ 0 w 5351526"/>
              <a:gd name="connsiteY0" fmla="*/ 4572000 h 5105400"/>
              <a:gd name="connsiteX1" fmla="*/ 4116707 w 5351526"/>
              <a:gd name="connsiteY1" fmla="*/ 0 h 5105400"/>
              <a:gd name="connsiteX2" fmla="*/ 5351526 w 5351526"/>
              <a:gd name="connsiteY2" fmla="*/ 5105400 h 5105400"/>
              <a:gd name="connsiteX3" fmla="*/ 0 w 5351526"/>
              <a:gd name="connsiteY3" fmla="*/ 4572000 h 5105400"/>
              <a:gd name="connsiteX0" fmla="*/ 0 w 4690370"/>
              <a:gd name="connsiteY0" fmla="*/ 4229100 h 5105400"/>
              <a:gd name="connsiteX1" fmla="*/ 3455551 w 4690370"/>
              <a:gd name="connsiteY1" fmla="*/ 0 h 5105400"/>
              <a:gd name="connsiteX2" fmla="*/ 4690370 w 4690370"/>
              <a:gd name="connsiteY2" fmla="*/ 5105400 h 5105400"/>
              <a:gd name="connsiteX3" fmla="*/ 0 w 4690370"/>
              <a:gd name="connsiteY3" fmla="*/ 4229100 h 5105400"/>
              <a:gd name="connsiteX0" fmla="*/ 0 w 4903646"/>
              <a:gd name="connsiteY0" fmla="*/ 4400550 h 5105400"/>
              <a:gd name="connsiteX1" fmla="*/ 3668827 w 4903646"/>
              <a:gd name="connsiteY1" fmla="*/ 0 h 5105400"/>
              <a:gd name="connsiteX2" fmla="*/ 4903646 w 4903646"/>
              <a:gd name="connsiteY2" fmla="*/ 5105400 h 5105400"/>
              <a:gd name="connsiteX3" fmla="*/ 0 w 4903646"/>
              <a:gd name="connsiteY3" fmla="*/ 4400550 h 5105400"/>
              <a:gd name="connsiteX0" fmla="*/ 0 w 4327800"/>
              <a:gd name="connsiteY0" fmla="*/ 4362450 h 5105400"/>
              <a:gd name="connsiteX1" fmla="*/ 3092981 w 4327800"/>
              <a:gd name="connsiteY1" fmla="*/ 0 h 5105400"/>
              <a:gd name="connsiteX2" fmla="*/ 4327800 w 4327800"/>
              <a:gd name="connsiteY2" fmla="*/ 5105400 h 5105400"/>
              <a:gd name="connsiteX3" fmla="*/ 0 w 4327800"/>
              <a:gd name="connsiteY3" fmla="*/ 4362450 h 5105400"/>
              <a:gd name="connsiteX0" fmla="*/ 0 w 4882318"/>
              <a:gd name="connsiteY0" fmla="*/ 4629150 h 5105400"/>
              <a:gd name="connsiteX1" fmla="*/ 3647499 w 4882318"/>
              <a:gd name="connsiteY1" fmla="*/ 0 h 5105400"/>
              <a:gd name="connsiteX2" fmla="*/ 4882318 w 4882318"/>
              <a:gd name="connsiteY2" fmla="*/ 5105400 h 5105400"/>
              <a:gd name="connsiteX3" fmla="*/ 0 w 4882318"/>
              <a:gd name="connsiteY3" fmla="*/ 4629150 h 5105400"/>
              <a:gd name="connsiteX0" fmla="*/ 0 w 4775680"/>
              <a:gd name="connsiteY0" fmla="*/ 4686300 h 5105400"/>
              <a:gd name="connsiteX1" fmla="*/ 3540861 w 4775680"/>
              <a:gd name="connsiteY1" fmla="*/ 0 h 5105400"/>
              <a:gd name="connsiteX2" fmla="*/ 4775680 w 4775680"/>
              <a:gd name="connsiteY2" fmla="*/ 5105400 h 5105400"/>
              <a:gd name="connsiteX3" fmla="*/ 0 w 4775680"/>
              <a:gd name="connsiteY3" fmla="*/ 4686300 h 5105400"/>
              <a:gd name="connsiteX0" fmla="*/ 0 w 4781869"/>
              <a:gd name="connsiteY0" fmla="*/ 4686300 h 5127512"/>
              <a:gd name="connsiteX1" fmla="*/ 3540861 w 4781869"/>
              <a:gd name="connsiteY1" fmla="*/ 0 h 5127512"/>
              <a:gd name="connsiteX2" fmla="*/ 4781869 w 4781869"/>
              <a:gd name="connsiteY2" fmla="*/ 5127512 h 5127512"/>
              <a:gd name="connsiteX3" fmla="*/ 0 w 4781869"/>
              <a:gd name="connsiteY3" fmla="*/ 4686300 h 5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9" h="5127512">
                <a:moveTo>
                  <a:pt x="0" y="4686300"/>
                </a:moveTo>
                <a:lnTo>
                  <a:pt x="3540861" y="0"/>
                </a:lnTo>
                <a:lnTo>
                  <a:pt x="4781869" y="5127512"/>
                </a:lnTo>
                <a:lnTo>
                  <a:pt x="0" y="4686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3" name="Isosceles Triangle 23" hidden="1">
            <a:extLst/>
          </p:cNvPr>
          <p:cNvSpPr/>
          <p:nvPr/>
        </p:nvSpPr>
        <p:spPr>
          <a:xfrm>
            <a:off x="2514601" y="704852"/>
            <a:ext cx="4906963" cy="5889625"/>
          </a:xfrm>
          <a:custGeom>
            <a:avLst/>
            <a:gdLst>
              <a:gd name="connsiteX0" fmla="*/ 0 w 5789676"/>
              <a:gd name="connsiteY0" fmla="*/ 4991100 h 4991100"/>
              <a:gd name="connsiteX1" fmla="*/ 3637769 w 5789676"/>
              <a:gd name="connsiteY1" fmla="*/ 0 h 4991100"/>
              <a:gd name="connsiteX2" fmla="*/ 5789676 w 5789676"/>
              <a:gd name="connsiteY2" fmla="*/ 4991100 h 4991100"/>
              <a:gd name="connsiteX3" fmla="*/ 0 w 5789676"/>
              <a:gd name="connsiteY3" fmla="*/ 4991100 h 4991100"/>
              <a:gd name="connsiteX0" fmla="*/ 0 w 5351526"/>
              <a:gd name="connsiteY0" fmla="*/ 4457700 h 4991100"/>
              <a:gd name="connsiteX1" fmla="*/ 3199619 w 5351526"/>
              <a:gd name="connsiteY1" fmla="*/ 0 h 4991100"/>
              <a:gd name="connsiteX2" fmla="*/ 5351526 w 5351526"/>
              <a:gd name="connsiteY2" fmla="*/ 4991100 h 4991100"/>
              <a:gd name="connsiteX3" fmla="*/ 0 w 5351526"/>
              <a:gd name="connsiteY3" fmla="*/ 4457700 h 4991100"/>
              <a:gd name="connsiteX0" fmla="*/ 0 w 5351526"/>
              <a:gd name="connsiteY0" fmla="*/ 4572000 h 5105400"/>
              <a:gd name="connsiteX1" fmla="*/ 4116707 w 5351526"/>
              <a:gd name="connsiteY1" fmla="*/ 0 h 5105400"/>
              <a:gd name="connsiteX2" fmla="*/ 5351526 w 5351526"/>
              <a:gd name="connsiteY2" fmla="*/ 5105400 h 5105400"/>
              <a:gd name="connsiteX3" fmla="*/ 0 w 5351526"/>
              <a:gd name="connsiteY3" fmla="*/ 4572000 h 5105400"/>
              <a:gd name="connsiteX0" fmla="*/ 0 w 4690370"/>
              <a:gd name="connsiteY0" fmla="*/ 4229100 h 5105400"/>
              <a:gd name="connsiteX1" fmla="*/ 3455551 w 4690370"/>
              <a:gd name="connsiteY1" fmla="*/ 0 h 5105400"/>
              <a:gd name="connsiteX2" fmla="*/ 4690370 w 4690370"/>
              <a:gd name="connsiteY2" fmla="*/ 5105400 h 5105400"/>
              <a:gd name="connsiteX3" fmla="*/ 0 w 4690370"/>
              <a:gd name="connsiteY3" fmla="*/ 4229100 h 5105400"/>
              <a:gd name="connsiteX0" fmla="*/ 0 w 4903646"/>
              <a:gd name="connsiteY0" fmla="*/ 4400550 h 5105400"/>
              <a:gd name="connsiteX1" fmla="*/ 3668827 w 4903646"/>
              <a:gd name="connsiteY1" fmla="*/ 0 h 5105400"/>
              <a:gd name="connsiteX2" fmla="*/ 4903646 w 4903646"/>
              <a:gd name="connsiteY2" fmla="*/ 5105400 h 5105400"/>
              <a:gd name="connsiteX3" fmla="*/ 0 w 4903646"/>
              <a:gd name="connsiteY3" fmla="*/ 4400550 h 5105400"/>
              <a:gd name="connsiteX0" fmla="*/ 0 w 4327800"/>
              <a:gd name="connsiteY0" fmla="*/ 4362450 h 5105400"/>
              <a:gd name="connsiteX1" fmla="*/ 3092981 w 4327800"/>
              <a:gd name="connsiteY1" fmla="*/ 0 h 5105400"/>
              <a:gd name="connsiteX2" fmla="*/ 4327800 w 4327800"/>
              <a:gd name="connsiteY2" fmla="*/ 5105400 h 5105400"/>
              <a:gd name="connsiteX3" fmla="*/ 0 w 4327800"/>
              <a:gd name="connsiteY3" fmla="*/ 4362450 h 5105400"/>
              <a:gd name="connsiteX0" fmla="*/ 0 w 4882318"/>
              <a:gd name="connsiteY0" fmla="*/ 4629150 h 5105400"/>
              <a:gd name="connsiteX1" fmla="*/ 3647499 w 4882318"/>
              <a:gd name="connsiteY1" fmla="*/ 0 h 5105400"/>
              <a:gd name="connsiteX2" fmla="*/ 4882318 w 4882318"/>
              <a:gd name="connsiteY2" fmla="*/ 5105400 h 5105400"/>
              <a:gd name="connsiteX3" fmla="*/ 0 w 4882318"/>
              <a:gd name="connsiteY3" fmla="*/ 4629150 h 5105400"/>
              <a:gd name="connsiteX0" fmla="*/ 0 w 4775680"/>
              <a:gd name="connsiteY0" fmla="*/ 4686300 h 5105400"/>
              <a:gd name="connsiteX1" fmla="*/ 3540861 w 4775680"/>
              <a:gd name="connsiteY1" fmla="*/ 0 h 5105400"/>
              <a:gd name="connsiteX2" fmla="*/ 4775680 w 4775680"/>
              <a:gd name="connsiteY2" fmla="*/ 5105400 h 5105400"/>
              <a:gd name="connsiteX3" fmla="*/ 0 w 4775680"/>
              <a:gd name="connsiteY3" fmla="*/ 4686300 h 5105400"/>
              <a:gd name="connsiteX0" fmla="*/ 0 w 4781869"/>
              <a:gd name="connsiteY0" fmla="*/ 4686300 h 5127512"/>
              <a:gd name="connsiteX1" fmla="*/ 3540861 w 4781869"/>
              <a:gd name="connsiteY1" fmla="*/ 0 h 5127512"/>
              <a:gd name="connsiteX2" fmla="*/ 4781869 w 4781869"/>
              <a:gd name="connsiteY2" fmla="*/ 5127512 h 5127512"/>
              <a:gd name="connsiteX3" fmla="*/ 0 w 4781869"/>
              <a:gd name="connsiteY3" fmla="*/ 4686300 h 5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9" h="5127512">
                <a:moveTo>
                  <a:pt x="0" y="4686300"/>
                </a:moveTo>
                <a:lnTo>
                  <a:pt x="3540861" y="0"/>
                </a:lnTo>
                <a:lnTo>
                  <a:pt x="4781869" y="5127512"/>
                </a:lnTo>
                <a:lnTo>
                  <a:pt x="0" y="4686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4" name="Isosceles Triangle 23" hidden="1">
            <a:extLst/>
          </p:cNvPr>
          <p:cNvSpPr/>
          <p:nvPr/>
        </p:nvSpPr>
        <p:spPr>
          <a:xfrm>
            <a:off x="2667001" y="857252"/>
            <a:ext cx="4906963" cy="5889625"/>
          </a:xfrm>
          <a:custGeom>
            <a:avLst/>
            <a:gdLst>
              <a:gd name="connsiteX0" fmla="*/ 0 w 5789676"/>
              <a:gd name="connsiteY0" fmla="*/ 4991100 h 4991100"/>
              <a:gd name="connsiteX1" fmla="*/ 3637769 w 5789676"/>
              <a:gd name="connsiteY1" fmla="*/ 0 h 4991100"/>
              <a:gd name="connsiteX2" fmla="*/ 5789676 w 5789676"/>
              <a:gd name="connsiteY2" fmla="*/ 4991100 h 4991100"/>
              <a:gd name="connsiteX3" fmla="*/ 0 w 5789676"/>
              <a:gd name="connsiteY3" fmla="*/ 4991100 h 4991100"/>
              <a:gd name="connsiteX0" fmla="*/ 0 w 5351526"/>
              <a:gd name="connsiteY0" fmla="*/ 4457700 h 4991100"/>
              <a:gd name="connsiteX1" fmla="*/ 3199619 w 5351526"/>
              <a:gd name="connsiteY1" fmla="*/ 0 h 4991100"/>
              <a:gd name="connsiteX2" fmla="*/ 5351526 w 5351526"/>
              <a:gd name="connsiteY2" fmla="*/ 4991100 h 4991100"/>
              <a:gd name="connsiteX3" fmla="*/ 0 w 5351526"/>
              <a:gd name="connsiteY3" fmla="*/ 4457700 h 4991100"/>
              <a:gd name="connsiteX0" fmla="*/ 0 w 5351526"/>
              <a:gd name="connsiteY0" fmla="*/ 4572000 h 5105400"/>
              <a:gd name="connsiteX1" fmla="*/ 4116707 w 5351526"/>
              <a:gd name="connsiteY1" fmla="*/ 0 h 5105400"/>
              <a:gd name="connsiteX2" fmla="*/ 5351526 w 5351526"/>
              <a:gd name="connsiteY2" fmla="*/ 5105400 h 5105400"/>
              <a:gd name="connsiteX3" fmla="*/ 0 w 5351526"/>
              <a:gd name="connsiteY3" fmla="*/ 4572000 h 5105400"/>
              <a:gd name="connsiteX0" fmla="*/ 0 w 4690370"/>
              <a:gd name="connsiteY0" fmla="*/ 4229100 h 5105400"/>
              <a:gd name="connsiteX1" fmla="*/ 3455551 w 4690370"/>
              <a:gd name="connsiteY1" fmla="*/ 0 h 5105400"/>
              <a:gd name="connsiteX2" fmla="*/ 4690370 w 4690370"/>
              <a:gd name="connsiteY2" fmla="*/ 5105400 h 5105400"/>
              <a:gd name="connsiteX3" fmla="*/ 0 w 4690370"/>
              <a:gd name="connsiteY3" fmla="*/ 4229100 h 5105400"/>
              <a:gd name="connsiteX0" fmla="*/ 0 w 4903646"/>
              <a:gd name="connsiteY0" fmla="*/ 4400550 h 5105400"/>
              <a:gd name="connsiteX1" fmla="*/ 3668827 w 4903646"/>
              <a:gd name="connsiteY1" fmla="*/ 0 h 5105400"/>
              <a:gd name="connsiteX2" fmla="*/ 4903646 w 4903646"/>
              <a:gd name="connsiteY2" fmla="*/ 5105400 h 5105400"/>
              <a:gd name="connsiteX3" fmla="*/ 0 w 4903646"/>
              <a:gd name="connsiteY3" fmla="*/ 4400550 h 5105400"/>
              <a:gd name="connsiteX0" fmla="*/ 0 w 4327800"/>
              <a:gd name="connsiteY0" fmla="*/ 4362450 h 5105400"/>
              <a:gd name="connsiteX1" fmla="*/ 3092981 w 4327800"/>
              <a:gd name="connsiteY1" fmla="*/ 0 h 5105400"/>
              <a:gd name="connsiteX2" fmla="*/ 4327800 w 4327800"/>
              <a:gd name="connsiteY2" fmla="*/ 5105400 h 5105400"/>
              <a:gd name="connsiteX3" fmla="*/ 0 w 4327800"/>
              <a:gd name="connsiteY3" fmla="*/ 4362450 h 5105400"/>
              <a:gd name="connsiteX0" fmla="*/ 0 w 4882318"/>
              <a:gd name="connsiteY0" fmla="*/ 4629150 h 5105400"/>
              <a:gd name="connsiteX1" fmla="*/ 3647499 w 4882318"/>
              <a:gd name="connsiteY1" fmla="*/ 0 h 5105400"/>
              <a:gd name="connsiteX2" fmla="*/ 4882318 w 4882318"/>
              <a:gd name="connsiteY2" fmla="*/ 5105400 h 5105400"/>
              <a:gd name="connsiteX3" fmla="*/ 0 w 4882318"/>
              <a:gd name="connsiteY3" fmla="*/ 4629150 h 5105400"/>
              <a:gd name="connsiteX0" fmla="*/ 0 w 4775680"/>
              <a:gd name="connsiteY0" fmla="*/ 4686300 h 5105400"/>
              <a:gd name="connsiteX1" fmla="*/ 3540861 w 4775680"/>
              <a:gd name="connsiteY1" fmla="*/ 0 h 5105400"/>
              <a:gd name="connsiteX2" fmla="*/ 4775680 w 4775680"/>
              <a:gd name="connsiteY2" fmla="*/ 5105400 h 5105400"/>
              <a:gd name="connsiteX3" fmla="*/ 0 w 4775680"/>
              <a:gd name="connsiteY3" fmla="*/ 4686300 h 5105400"/>
              <a:gd name="connsiteX0" fmla="*/ 0 w 4781869"/>
              <a:gd name="connsiteY0" fmla="*/ 4686300 h 5127512"/>
              <a:gd name="connsiteX1" fmla="*/ 3540861 w 4781869"/>
              <a:gd name="connsiteY1" fmla="*/ 0 h 5127512"/>
              <a:gd name="connsiteX2" fmla="*/ 4781869 w 4781869"/>
              <a:gd name="connsiteY2" fmla="*/ 5127512 h 5127512"/>
              <a:gd name="connsiteX3" fmla="*/ 0 w 4781869"/>
              <a:gd name="connsiteY3" fmla="*/ 4686300 h 5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9" h="5127512">
                <a:moveTo>
                  <a:pt x="0" y="4686300"/>
                </a:moveTo>
                <a:lnTo>
                  <a:pt x="3540861" y="0"/>
                </a:lnTo>
                <a:lnTo>
                  <a:pt x="4781869" y="5127512"/>
                </a:lnTo>
                <a:lnTo>
                  <a:pt x="0" y="4686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5" name="Isosceles Triangle 23" hidden="1">
            <a:extLst/>
          </p:cNvPr>
          <p:cNvSpPr/>
          <p:nvPr/>
        </p:nvSpPr>
        <p:spPr>
          <a:xfrm>
            <a:off x="2819401" y="1009652"/>
            <a:ext cx="4906963" cy="5889625"/>
          </a:xfrm>
          <a:custGeom>
            <a:avLst/>
            <a:gdLst>
              <a:gd name="connsiteX0" fmla="*/ 0 w 5789676"/>
              <a:gd name="connsiteY0" fmla="*/ 4991100 h 4991100"/>
              <a:gd name="connsiteX1" fmla="*/ 3637769 w 5789676"/>
              <a:gd name="connsiteY1" fmla="*/ 0 h 4991100"/>
              <a:gd name="connsiteX2" fmla="*/ 5789676 w 5789676"/>
              <a:gd name="connsiteY2" fmla="*/ 4991100 h 4991100"/>
              <a:gd name="connsiteX3" fmla="*/ 0 w 5789676"/>
              <a:gd name="connsiteY3" fmla="*/ 4991100 h 4991100"/>
              <a:gd name="connsiteX0" fmla="*/ 0 w 5351526"/>
              <a:gd name="connsiteY0" fmla="*/ 4457700 h 4991100"/>
              <a:gd name="connsiteX1" fmla="*/ 3199619 w 5351526"/>
              <a:gd name="connsiteY1" fmla="*/ 0 h 4991100"/>
              <a:gd name="connsiteX2" fmla="*/ 5351526 w 5351526"/>
              <a:gd name="connsiteY2" fmla="*/ 4991100 h 4991100"/>
              <a:gd name="connsiteX3" fmla="*/ 0 w 5351526"/>
              <a:gd name="connsiteY3" fmla="*/ 4457700 h 4991100"/>
              <a:gd name="connsiteX0" fmla="*/ 0 w 5351526"/>
              <a:gd name="connsiteY0" fmla="*/ 4572000 h 5105400"/>
              <a:gd name="connsiteX1" fmla="*/ 4116707 w 5351526"/>
              <a:gd name="connsiteY1" fmla="*/ 0 h 5105400"/>
              <a:gd name="connsiteX2" fmla="*/ 5351526 w 5351526"/>
              <a:gd name="connsiteY2" fmla="*/ 5105400 h 5105400"/>
              <a:gd name="connsiteX3" fmla="*/ 0 w 5351526"/>
              <a:gd name="connsiteY3" fmla="*/ 4572000 h 5105400"/>
              <a:gd name="connsiteX0" fmla="*/ 0 w 4690370"/>
              <a:gd name="connsiteY0" fmla="*/ 4229100 h 5105400"/>
              <a:gd name="connsiteX1" fmla="*/ 3455551 w 4690370"/>
              <a:gd name="connsiteY1" fmla="*/ 0 h 5105400"/>
              <a:gd name="connsiteX2" fmla="*/ 4690370 w 4690370"/>
              <a:gd name="connsiteY2" fmla="*/ 5105400 h 5105400"/>
              <a:gd name="connsiteX3" fmla="*/ 0 w 4690370"/>
              <a:gd name="connsiteY3" fmla="*/ 4229100 h 5105400"/>
              <a:gd name="connsiteX0" fmla="*/ 0 w 4903646"/>
              <a:gd name="connsiteY0" fmla="*/ 4400550 h 5105400"/>
              <a:gd name="connsiteX1" fmla="*/ 3668827 w 4903646"/>
              <a:gd name="connsiteY1" fmla="*/ 0 h 5105400"/>
              <a:gd name="connsiteX2" fmla="*/ 4903646 w 4903646"/>
              <a:gd name="connsiteY2" fmla="*/ 5105400 h 5105400"/>
              <a:gd name="connsiteX3" fmla="*/ 0 w 4903646"/>
              <a:gd name="connsiteY3" fmla="*/ 4400550 h 5105400"/>
              <a:gd name="connsiteX0" fmla="*/ 0 w 4327800"/>
              <a:gd name="connsiteY0" fmla="*/ 4362450 h 5105400"/>
              <a:gd name="connsiteX1" fmla="*/ 3092981 w 4327800"/>
              <a:gd name="connsiteY1" fmla="*/ 0 h 5105400"/>
              <a:gd name="connsiteX2" fmla="*/ 4327800 w 4327800"/>
              <a:gd name="connsiteY2" fmla="*/ 5105400 h 5105400"/>
              <a:gd name="connsiteX3" fmla="*/ 0 w 4327800"/>
              <a:gd name="connsiteY3" fmla="*/ 4362450 h 5105400"/>
              <a:gd name="connsiteX0" fmla="*/ 0 w 4882318"/>
              <a:gd name="connsiteY0" fmla="*/ 4629150 h 5105400"/>
              <a:gd name="connsiteX1" fmla="*/ 3647499 w 4882318"/>
              <a:gd name="connsiteY1" fmla="*/ 0 h 5105400"/>
              <a:gd name="connsiteX2" fmla="*/ 4882318 w 4882318"/>
              <a:gd name="connsiteY2" fmla="*/ 5105400 h 5105400"/>
              <a:gd name="connsiteX3" fmla="*/ 0 w 4882318"/>
              <a:gd name="connsiteY3" fmla="*/ 4629150 h 5105400"/>
              <a:gd name="connsiteX0" fmla="*/ 0 w 4775680"/>
              <a:gd name="connsiteY0" fmla="*/ 4686300 h 5105400"/>
              <a:gd name="connsiteX1" fmla="*/ 3540861 w 4775680"/>
              <a:gd name="connsiteY1" fmla="*/ 0 h 5105400"/>
              <a:gd name="connsiteX2" fmla="*/ 4775680 w 4775680"/>
              <a:gd name="connsiteY2" fmla="*/ 5105400 h 5105400"/>
              <a:gd name="connsiteX3" fmla="*/ 0 w 4775680"/>
              <a:gd name="connsiteY3" fmla="*/ 4686300 h 5105400"/>
              <a:gd name="connsiteX0" fmla="*/ 0 w 4781869"/>
              <a:gd name="connsiteY0" fmla="*/ 4686300 h 5127512"/>
              <a:gd name="connsiteX1" fmla="*/ 3540861 w 4781869"/>
              <a:gd name="connsiteY1" fmla="*/ 0 h 5127512"/>
              <a:gd name="connsiteX2" fmla="*/ 4781869 w 4781869"/>
              <a:gd name="connsiteY2" fmla="*/ 5127512 h 5127512"/>
              <a:gd name="connsiteX3" fmla="*/ 0 w 4781869"/>
              <a:gd name="connsiteY3" fmla="*/ 4686300 h 5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9" h="5127512">
                <a:moveTo>
                  <a:pt x="0" y="4686300"/>
                </a:moveTo>
                <a:lnTo>
                  <a:pt x="3540861" y="0"/>
                </a:lnTo>
                <a:lnTo>
                  <a:pt x="4781869" y="5127512"/>
                </a:lnTo>
                <a:lnTo>
                  <a:pt x="0" y="4686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6" name="Isosceles Triangle 23" hidden="1">
            <a:extLst/>
          </p:cNvPr>
          <p:cNvSpPr/>
          <p:nvPr/>
        </p:nvSpPr>
        <p:spPr>
          <a:xfrm>
            <a:off x="2971801" y="1162052"/>
            <a:ext cx="4906963" cy="5889625"/>
          </a:xfrm>
          <a:custGeom>
            <a:avLst/>
            <a:gdLst>
              <a:gd name="connsiteX0" fmla="*/ 0 w 5789676"/>
              <a:gd name="connsiteY0" fmla="*/ 4991100 h 4991100"/>
              <a:gd name="connsiteX1" fmla="*/ 3637769 w 5789676"/>
              <a:gd name="connsiteY1" fmla="*/ 0 h 4991100"/>
              <a:gd name="connsiteX2" fmla="*/ 5789676 w 5789676"/>
              <a:gd name="connsiteY2" fmla="*/ 4991100 h 4991100"/>
              <a:gd name="connsiteX3" fmla="*/ 0 w 5789676"/>
              <a:gd name="connsiteY3" fmla="*/ 4991100 h 4991100"/>
              <a:gd name="connsiteX0" fmla="*/ 0 w 5351526"/>
              <a:gd name="connsiteY0" fmla="*/ 4457700 h 4991100"/>
              <a:gd name="connsiteX1" fmla="*/ 3199619 w 5351526"/>
              <a:gd name="connsiteY1" fmla="*/ 0 h 4991100"/>
              <a:gd name="connsiteX2" fmla="*/ 5351526 w 5351526"/>
              <a:gd name="connsiteY2" fmla="*/ 4991100 h 4991100"/>
              <a:gd name="connsiteX3" fmla="*/ 0 w 5351526"/>
              <a:gd name="connsiteY3" fmla="*/ 4457700 h 4991100"/>
              <a:gd name="connsiteX0" fmla="*/ 0 w 5351526"/>
              <a:gd name="connsiteY0" fmla="*/ 4572000 h 5105400"/>
              <a:gd name="connsiteX1" fmla="*/ 4116707 w 5351526"/>
              <a:gd name="connsiteY1" fmla="*/ 0 h 5105400"/>
              <a:gd name="connsiteX2" fmla="*/ 5351526 w 5351526"/>
              <a:gd name="connsiteY2" fmla="*/ 5105400 h 5105400"/>
              <a:gd name="connsiteX3" fmla="*/ 0 w 5351526"/>
              <a:gd name="connsiteY3" fmla="*/ 4572000 h 5105400"/>
              <a:gd name="connsiteX0" fmla="*/ 0 w 4690370"/>
              <a:gd name="connsiteY0" fmla="*/ 4229100 h 5105400"/>
              <a:gd name="connsiteX1" fmla="*/ 3455551 w 4690370"/>
              <a:gd name="connsiteY1" fmla="*/ 0 h 5105400"/>
              <a:gd name="connsiteX2" fmla="*/ 4690370 w 4690370"/>
              <a:gd name="connsiteY2" fmla="*/ 5105400 h 5105400"/>
              <a:gd name="connsiteX3" fmla="*/ 0 w 4690370"/>
              <a:gd name="connsiteY3" fmla="*/ 4229100 h 5105400"/>
              <a:gd name="connsiteX0" fmla="*/ 0 w 4903646"/>
              <a:gd name="connsiteY0" fmla="*/ 4400550 h 5105400"/>
              <a:gd name="connsiteX1" fmla="*/ 3668827 w 4903646"/>
              <a:gd name="connsiteY1" fmla="*/ 0 h 5105400"/>
              <a:gd name="connsiteX2" fmla="*/ 4903646 w 4903646"/>
              <a:gd name="connsiteY2" fmla="*/ 5105400 h 5105400"/>
              <a:gd name="connsiteX3" fmla="*/ 0 w 4903646"/>
              <a:gd name="connsiteY3" fmla="*/ 4400550 h 5105400"/>
              <a:gd name="connsiteX0" fmla="*/ 0 w 4327800"/>
              <a:gd name="connsiteY0" fmla="*/ 4362450 h 5105400"/>
              <a:gd name="connsiteX1" fmla="*/ 3092981 w 4327800"/>
              <a:gd name="connsiteY1" fmla="*/ 0 h 5105400"/>
              <a:gd name="connsiteX2" fmla="*/ 4327800 w 4327800"/>
              <a:gd name="connsiteY2" fmla="*/ 5105400 h 5105400"/>
              <a:gd name="connsiteX3" fmla="*/ 0 w 4327800"/>
              <a:gd name="connsiteY3" fmla="*/ 4362450 h 5105400"/>
              <a:gd name="connsiteX0" fmla="*/ 0 w 4882318"/>
              <a:gd name="connsiteY0" fmla="*/ 4629150 h 5105400"/>
              <a:gd name="connsiteX1" fmla="*/ 3647499 w 4882318"/>
              <a:gd name="connsiteY1" fmla="*/ 0 h 5105400"/>
              <a:gd name="connsiteX2" fmla="*/ 4882318 w 4882318"/>
              <a:gd name="connsiteY2" fmla="*/ 5105400 h 5105400"/>
              <a:gd name="connsiteX3" fmla="*/ 0 w 4882318"/>
              <a:gd name="connsiteY3" fmla="*/ 4629150 h 5105400"/>
              <a:gd name="connsiteX0" fmla="*/ 0 w 4775680"/>
              <a:gd name="connsiteY0" fmla="*/ 4686300 h 5105400"/>
              <a:gd name="connsiteX1" fmla="*/ 3540861 w 4775680"/>
              <a:gd name="connsiteY1" fmla="*/ 0 h 5105400"/>
              <a:gd name="connsiteX2" fmla="*/ 4775680 w 4775680"/>
              <a:gd name="connsiteY2" fmla="*/ 5105400 h 5105400"/>
              <a:gd name="connsiteX3" fmla="*/ 0 w 4775680"/>
              <a:gd name="connsiteY3" fmla="*/ 4686300 h 5105400"/>
              <a:gd name="connsiteX0" fmla="*/ 0 w 4781869"/>
              <a:gd name="connsiteY0" fmla="*/ 4686300 h 5127512"/>
              <a:gd name="connsiteX1" fmla="*/ 3540861 w 4781869"/>
              <a:gd name="connsiteY1" fmla="*/ 0 h 5127512"/>
              <a:gd name="connsiteX2" fmla="*/ 4781869 w 4781869"/>
              <a:gd name="connsiteY2" fmla="*/ 5127512 h 5127512"/>
              <a:gd name="connsiteX3" fmla="*/ 0 w 4781869"/>
              <a:gd name="connsiteY3" fmla="*/ 4686300 h 5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9" h="5127512">
                <a:moveTo>
                  <a:pt x="0" y="4686300"/>
                </a:moveTo>
                <a:lnTo>
                  <a:pt x="3540861" y="0"/>
                </a:lnTo>
                <a:lnTo>
                  <a:pt x="4781869" y="5127512"/>
                </a:lnTo>
                <a:lnTo>
                  <a:pt x="0" y="4686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7" name="Isosceles Triangle 23" hidden="1">
            <a:extLst/>
          </p:cNvPr>
          <p:cNvSpPr/>
          <p:nvPr/>
        </p:nvSpPr>
        <p:spPr>
          <a:xfrm>
            <a:off x="3124201" y="1314452"/>
            <a:ext cx="4906963" cy="5889625"/>
          </a:xfrm>
          <a:custGeom>
            <a:avLst/>
            <a:gdLst>
              <a:gd name="connsiteX0" fmla="*/ 0 w 5789676"/>
              <a:gd name="connsiteY0" fmla="*/ 4991100 h 4991100"/>
              <a:gd name="connsiteX1" fmla="*/ 3637769 w 5789676"/>
              <a:gd name="connsiteY1" fmla="*/ 0 h 4991100"/>
              <a:gd name="connsiteX2" fmla="*/ 5789676 w 5789676"/>
              <a:gd name="connsiteY2" fmla="*/ 4991100 h 4991100"/>
              <a:gd name="connsiteX3" fmla="*/ 0 w 5789676"/>
              <a:gd name="connsiteY3" fmla="*/ 4991100 h 4991100"/>
              <a:gd name="connsiteX0" fmla="*/ 0 w 5351526"/>
              <a:gd name="connsiteY0" fmla="*/ 4457700 h 4991100"/>
              <a:gd name="connsiteX1" fmla="*/ 3199619 w 5351526"/>
              <a:gd name="connsiteY1" fmla="*/ 0 h 4991100"/>
              <a:gd name="connsiteX2" fmla="*/ 5351526 w 5351526"/>
              <a:gd name="connsiteY2" fmla="*/ 4991100 h 4991100"/>
              <a:gd name="connsiteX3" fmla="*/ 0 w 5351526"/>
              <a:gd name="connsiteY3" fmla="*/ 4457700 h 4991100"/>
              <a:gd name="connsiteX0" fmla="*/ 0 w 5351526"/>
              <a:gd name="connsiteY0" fmla="*/ 4572000 h 5105400"/>
              <a:gd name="connsiteX1" fmla="*/ 4116707 w 5351526"/>
              <a:gd name="connsiteY1" fmla="*/ 0 h 5105400"/>
              <a:gd name="connsiteX2" fmla="*/ 5351526 w 5351526"/>
              <a:gd name="connsiteY2" fmla="*/ 5105400 h 5105400"/>
              <a:gd name="connsiteX3" fmla="*/ 0 w 5351526"/>
              <a:gd name="connsiteY3" fmla="*/ 4572000 h 5105400"/>
              <a:gd name="connsiteX0" fmla="*/ 0 w 4690370"/>
              <a:gd name="connsiteY0" fmla="*/ 4229100 h 5105400"/>
              <a:gd name="connsiteX1" fmla="*/ 3455551 w 4690370"/>
              <a:gd name="connsiteY1" fmla="*/ 0 h 5105400"/>
              <a:gd name="connsiteX2" fmla="*/ 4690370 w 4690370"/>
              <a:gd name="connsiteY2" fmla="*/ 5105400 h 5105400"/>
              <a:gd name="connsiteX3" fmla="*/ 0 w 4690370"/>
              <a:gd name="connsiteY3" fmla="*/ 4229100 h 5105400"/>
              <a:gd name="connsiteX0" fmla="*/ 0 w 4903646"/>
              <a:gd name="connsiteY0" fmla="*/ 4400550 h 5105400"/>
              <a:gd name="connsiteX1" fmla="*/ 3668827 w 4903646"/>
              <a:gd name="connsiteY1" fmla="*/ 0 h 5105400"/>
              <a:gd name="connsiteX2" fmla="*/ 4903646 w 4903646"/>
              <a:gd name="connsiteY2" fmla="*/ 5105400 h 5105400"/>
              <a:gd name="connsiteX3" fmla="*/ 0 w 4903646"/>
              <a:gd name="connsiteY3" fmla="*/ 4400550 h 5105400"/>
              <a:gd name="connsiteX0" fmla="*/ 0 w 4327800"/>
              <a:gd name="connsiteY0" fmla="*/ 4362450 h 5105400"/>
              <a:gd name="connsiteX1" fmla="*/ 3092981 w 4327800"/>
              <a:gd name="connsiteY1" fmla="*/ 0 h 5105400"/>
              <a:gd name="connsiteX2" fmla="*/ 4327800 w 4327800"/>
              <a:gd name="connsiteY2" fmla="*/ 5105400 h 5105400"/>
              <a:gd name="connsiteX3" fmla="*/ 0 w 4327800"/>
              <a:gd name="connsiteY3" fmla="*/ 4362450 h 5105400"/>
              <a:gd name="connsiteX0" fmla="*/ 0 w 4882318"/>
              <a:gd name="connsiteY0" fmla="*/ 4629150 h 5105400"/>
              <a:gd name="connsiteX1" fmla="*/ 3647499 w 4882318"/>
              <a:gd name="connsiteY1" fmla="*/ 0 h 5105400"/>
              <a:gd name="connsiteX2" fmla="*/ 4882318 w 4882318"/>
              <a:gd name="connsiteY2" fmla="*/ 5105400 h 5105400"/>
              <a:gd name="connsiteX3" fmla="*/ 0 w 4882318"/>
              <a:gd name="connsiteY3" fmla="*/ 4629150 h 5105400"/>
              <a:gd name="connsiteX0" fmla="*/ 0 w 4775680"/>
              <a:gd name="connsiteY0" fmla="*/ 4686300 h 5105400"/>
              <a:gd name="connsiteX1" fmla="*/ 3540861 w 4775680"/>
              <a:gd name="connsiteY1" fmla="*/ 0 h 5105400"/>
              <a:gd name="connsiteX2" fmla="*/ 4775680 w 4775680"/>
              <a:gd name="connsiteY2" fmla="*/ 5105400 h 5105400"/>
              <a:gd name="connsiteX3" fmla="*/ 0 w 4775680"/>
              <a:gd name="connsiteY3" fmla="*/ 4686300 h 5105400"/>
              <a:gd name="connsiteX0" fmla="*/ 0 w 4781869"/>
              <a:gd name="connsiteY0" fmla="*/ 4686300 h 5127512"/>
              <a:gd name="connsiteX1" fmla="*/ 3540861 w 4781869"/>
              <a:gd name="connsiteY1" fmla="*/ 0 h 5127512"/>
              <a:gd name="connsiteX2" fmla="*/ 4781869 w 4781869"/>
              <a:gd name="connsiteY2" fmla="*/ 5127512 h 5127512"/>
              <a:gd name="connsiteX3" fmla="*/ 0 w 4781869"/>
              <a:gd name="connsiteY3" fmla="*/ 4686300 h 5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9" h="5127512">
                <a:moveTo>
                  <a:pt x="0" y="4686300"/>
                </a:moveTo>
                <a:lnTo>
                  <a:pt x="3540861" y="0"/>
                </a:lnTo>
                <a:lnTo>
                  <a:pt x="4781869" y="5127512"/>
                </a:lnTo>
                <a:lnTo>
                  <a:pt x="0" y="4686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8" name="Isosceles Triangle 25" hidden="1">
            <a:extLst/>
          </p:cNvPr>
          <p:cNvSpPr/>
          <p:nvPr/>
        </p:nvSpPr>
        <p:spPr>
          <a:xfrm>
            <a:off x="5999163" y="558801"/>
            <a:ext cx="3395663" cy="5880100"/>
          </a:xfrm>
          <a:custGeom>
            <a:avLst/>
            <a:gdLst>
              <a:gd name="connsiteX0" fmla="*/ 0 w 5811775"/>
              <a:gd name="connsiteY0" fmla="*/ 5105400 h 5105400"/>
              <a:gd name="connsiteX1" fmla="*/ 1381924 w 5811775"/>
              <a:gd name="connsiteY1" fmla="*/ 0 h 5105400"/>
              <a:gd name="connsiteX2" fmla="*/ 5811775 w 5811775"/>
              <a:gd name="connsiteY2" fmla="*/ 5105400 h 5105400"/>
              <a:gd name="connsiteX3" fmla="*/ 0 w 5811775"/>
              <a:gd name="connsiteY3" fmla="*/ 5105400 h 5105400"/>
              <a:gd name="connsiteX0" fmla="*/ 0 w 4935475"/>
              <a:gd name="connsiteY0" fmla="*/ 5105400 h 5105400"/>
              <a:gd name="connsiteX1" fmla="*/ 1381924 w 4935475"/>
              <a:gd name="connsiteY1" fmla="*/ 0 h 5105400"/>
              <a:gd name="connsiteX2" fmla="*/ 4935475 w 4935475"/>
              <a:gd name="connsiteY2" fmla="*/ 3390900 h 5105400"/>
              <a:gd name="connsiteX3" fmla="*/ 0 w 4935475"/>
              <a:gd name="connsiteY3" fmla="*/ 5105400 h 5105400"/>
              <a:gd name="connsiteX0" fmla="*/ 1094576 w 3553551"/>
              <a:gd name="connsiteY0" fmla="*/ 5124450 h 5124450"/>
              <a:gd name="connsiteX1" fmla="*/ 0 w 3553551"/>
              <a:gd name="connsiteY1" fmla="*/ 0 h 5124450"/>
              <a:gd name="connsiteX2" fmla="*/ 3553551 w 3553551"/>
              <a:gd name="connsiteY2" fmla="*/ 3390900 h 5124450"/>
              <a:gd name="connsiteX3" fmla="*/ 1094576 w 3553551"/>
              <a:gd name="connsiteY3" fmla="*/ 5124450 h 5124450"/>
              <a:gd name="connsiteX0" fmla="*/ 1094576 w 2848701"/>
              <a:gd name="connsiteY0" fmla="*/ 5124450 h 5124450"/>
              <a:gd name="connsiteX1" fmla="*/ 0 w 2848701"/>
              <a:gd name="connsiteY1" fmla="*/ 0 h 5124450"/>
              <a:gd name="connsiteX2" fmla="*/ 2848701 w 2848701"/>
              <a:gd name="connsiteY2" fmla="*/ 4381500 h 5124450"/>
              <a:gd name="connsiteX3" fmla="*/ 1094576 w 2848701"/>
              <a:gd name="connsiteY3" fmla="*/ 5124450 h 5124450"/>
              <a:gd name="connsiteX0" fmla="*/ 1094576 w 2943951"/>
              <a:gd name="connsiteY0" fmla="*/ 5124450 h 5124450"/>
              <a:gd name="connsiteX1" fmla="*/ 0 w 2943951"/>
              <a:gd name="connsiteY1" fmla="*/ 0 h 5124450"/>
              <a:gd name="connsiteX2" fmla="*/ 2943951 w 2943951"/>
              <a:gd name="connsiteY2" fmla="*/ 4305300 h 5124450"/>
              <a:gd name="connsiteX3" fmla="*/ 1094576 w 2943951"/>
              <a:gd name="connsiteY3" fmla="*/ 5124450 h 5124450"/>
              <a:gd name="connsiteX0" fmla="*/ 1127744 w 2977119"/>
              <a:gd name="connsiteY0" fmla="*/ 5124450 h 5124450"/>
              <a:gd name="connsiteX1" fmla="*/ 0 w 2977119"/>
              <a:gd name="connsiteY1" fmla="*/ 0 h 5124450"/>
              <a:gd name="connsiteX2" fmla="*/ 2977119 w 2977119"/>
              <a:gd name="connsiteY2" fmla="*/ 4305300 h 5124450"/>
              <a:gd name="connsiteX3" fmla="*/ 1127744 w 2977119"/>
              <a:gd name="connsiteY3" fmla="*/ 5124450 h 5124450"/>
              <a:gd name="connsiteX0" fmla="*/ 1080919 w 2930294"/>
              <a:gd name="connsiteY0" fmla="*/ 5119248 h 5119248"/>
              <a:gd name="connsiteX1" fmla="*/ 0 w 2930294"/>
              <a:gd name="connsiteY1" fmla="*/ 0 h 5119248"/>
              <a:gd name="connsiteX2" fmla="*/ 2930294 w 2930294"/>
              <a:gd name="connsiteY2" fmla="*/ 4300098 h 5119248"/>
              <a:gd name="connsiteX3" fmla="*/ 1080919 w 2930294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308" h="5119248">
                <a:moveTo>
                  <a:pt x="1106933" y="5119248"/>
                </a:moveTo>
                <a:lnTo>
                  <a:pt x="0" y="0"/>
                </a:lnTo>
                <a:lnTo>
                  <a:pt x="2956308" y="4300098"/>
                </a:lnTo>
                <a:lnTo>
                  <a:pt x="1106933" y="511924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9" name="Isosceles Triangle 25" hidden="1">
            <a:extLst/>
          </p:cNvPr>
          <p:cNvSpPr/>
          <p:nvPr/>
        </p:nvSpPr>
        <p:spPr>
          <a:xfrm>
            <a:off x="6151563" y="711201"/>
            <a:ext cx="3395663" cy="5880100"/>
          </a:xfrm>
          <a:custGeom>
            <a:avLst/>
            <a:gdLst>
              <a:gd name="connsiteX0" fmla="*/ 0 w 5811775"/>
              <a:gd name="connsiteY0" fmla="*/ 5105400 h 5105400"/>
              <a:gd name="connsiteX1" fmla="*/ 1381924 w 5811775"/>
              <a:gd name="connsiteY1" fmla="*/ 0 h 5105400"/>
              <a:gd name="connsiteX2" fmla="*/ 5811775 w 5811775"/>
              <a:gd name="connsiteY2" fmla="*/ 5105400 h 5105400"/>
              <a:gd name="connsiteX3" fmla="*/ 0 w 5811775"/>
              <a:gd name="connsiteY3" fmla="*/ 5105400 h 5105400"/>
              <a:gd name="connsiteX0" fmla="*/ 0 w 4935475"/>
              <a:gd name="connsiteY0" fmla="*/ 5105400 h 5105400"/>
              <a:gd name="connsiteX1" fmla="*/ 1381924 w 4935475"/>
              <a:gd name="connsiteY1" fmla="*/ 0 h 5105400"/>
              <a:gd name="connsiteX2" fmla="*/ 4935475 w 4935475"/>
              <a:gd name="connsiteY2" fmla="*/ 3390900 h 5105400"/>
              <a:gd name="connsiteX3" fmla="*/ 0 w 4935475"/>
              <a:gd name="connsiteY3" fmla="*/ 5105400 h 5105400"/>
              <a:gd name="connsiteX0" fmla="*/ 1094576 w 3553551"/>
              <a:gd name="connsiteY0" fmla="*/ 5124450 h 5124450"/>
              <a:gd name="connsiteX1" fmla="*/ 0 w 3553551"/>
              <a:gd name="connsiteY1" fmla="*/ 0 h 5124450"/>
              <a:gd name="connsiteX2" fmla="*/ 3553551 w 3553551"/>
              <a:gd name="connsiteY2" fmla="*/ 3390900 h 5124450"/>
              <a:gd name="connsiteX3" fmla="*/ 1094576 w 3553551"/>
              <a:gd name="connsiteY3" fmla="*/ 5124450 h 5124450"/>
              <a:gd name="connsiteX0" fmla="*/ 1094576 w 2848701"/>
              <a:gd name="connsiteY0" fmla="*/ 5124450 h 5124450"/>
              <a:gd name="connsiteX1" fmla="*/ 0 w 2848701"/>
              <a:gd name="connsiteY1" fmla="*/ 0 h 5124450"/>
              <a:gd name="connsiteX2" fmla="*/ 2848701 w 2848701"/>
              <a:gd name="connsiteY2" fmla="*/ 4381500 h 5124450"/>
              <a:gd name="connsiteX3" fmla="*/ 1094576 w 2848701"/>
              <a:gd name="connsiteY3" fmla="*/ 5124450 h 5124450"/>
              <a:gd name="connsiteX0" fmla="*/ 1094576 w 2943951"/>
              <a:gd name="connsiteY0" fmla="*/ 5124450 h 5124450"/>
              <a:gd name="connsiteX1" fmla="*/ 0 w 2943951"/>
              <a:gd name="connsiteY1" fmla="*/ 0 h 5124450"/>
              <a:gd name="connsiteX2" fmla="*/ 2943951 w 2943951"/>
              <a:gd name="connsiteY2" fmla="*/ 4305300 h 5124450"/>
              <a:gd name="connsiteX3" fmla="*/ 1094576 w 2943951"/>
              <a:gd name="connsiteY3" fmla="*/ 5124450 h 5124450"/>
              <a:gd name="connsiteX0" fmla="*/ 1127744 w 2977119"/>
              <a:gd name="connsiteY0" fmla="*/ 5124450 h 5124450"/>
              <a:gd name="connsiteX1" fmla="*/ 0 w 2977119"/>
              <a:gd name="connsiteY1" fmla="*/ 0 h 5124450"/>
              <a:gd name="connsiteX2" fmla="*/ 2977119 w 2977119"/>
              <a:gd name="connsiteY2" fmla="*/ 4305300 h 5124450"/>
              <a:gd name="connsiteX3" fmla="*/ 1127744 w 2977119"/>
              <a:gd name="connsiteY3" fmla="*/ 5124450 h 5124450"/>
              <a:gd name="connsiteX0" fmla="*/ 1080919 w 2930294"/>
              <a:gd name="connsiteY0" fmla="*/ 5119248 h 5119248"/>
              <a:gd name="connsiteX1" fmla="*/ 0 w 2930294"/>
              <a:gd name="connsiteY1" fmla="*/ 0 h 5119248"/>
              <a:gd name="connsiteX2" fmla="*/ 2930294 w 2930294"/>
              <a:gd name="connsiteY2" fmla="*/ 4300098 h 5119248"/>
              <a:gd name="connsiteX3" fmla="*/ 1080919 w 2930294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308" h="5119248">
                <a:moveTo>
                  <a:pt x="1106933" y="5119248"/>
                </a:moveTo>
                <a:lnTo>
                  <a:pt x="0" y="0"/>
                </a:lnTo>
                <a:lnTo>
                  <a:pt x="2956308" y="4300098"/>
                </a:lnTo>
                <a:lnTo>
                  <a:pt x="1106933" y="511924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0" name="Isosceles Triangle 25" hidden="1">
            <a:extLst/>
          </p:cNvPr>
          <p:cNvSpPr/>
          <p:nvPr/>
        </p:nvSpPr>
        <p:spPr>
          <a:xfrm>
            <a:off x="6303963" y="863601"/>
            <a:ext cx="3395663" cy="5880100"/>
          </a:xfrm>
          <a:custGeom>
            <a:avLst/>
            <a:gdLst>
              <a:gd name="connsiteX0" fmla="*/ 0 w 5811775"/>
              <a:gd name="connsiteY0" fmla="*/ 5105400 h 5105400"/>
              <a:gd name="connsiteX1" fmla="*/ 1381924 w 5811775"/>
              <a:gd name="connsiteY1" fmla="*/ 0 h 5105400"/>
              <a:gd name="connsiteX2" fmla="*/ 5811775 w 5811775"/>
              <a:gd name="connsiteY2" fmla="*/ 5105400 h 5105400"/>
              <a:gd name="connsiteX3" fmla="*/ 0 w 5811775"/>
              <a:gd name="connsiteY3" fmla="*/ 5105400 h 5105400"/>
              <a:gd name="connsiteX0" fmla="*/ 0 w 4935475"/>
              <a:gd name="connsiteY0" fmla="*/ 5105400 h 5105400"/>
              <a:gd name="connsiteX1" fmla="*/ 1381924 w 4935475"/>
              <a:gd name="connsiteY1" fmla="*/ 0 h 5105400"/>
              <a:gd name="connsiteX2" fmla="*/ 4935475 w 4935475"/>
              <a:gd name="connsiteY2" fmla="*/ 3390900 h 5105400"/>
              <a:gd name="connsiteX3" fmla="*/ 0 w 4935475"/>
              <a:gd name="connsiteY3" fmla="*/ 5105400 h 5105400"/>
              <a:gd name="connsiteX0" fmla="*/ 1094576 w 3553551"/>
              <a:gd name="connsiteY0" fmla="*/ 5124450 h 5124450"/>
              <a:gd name="connsiteX1" fmla="*/ 0 w 3553551"/>
              <a:gd name="connsiteY1" fmla="*/ 0 h 5124450"/>
              <a:gd name="connsiteX2" fmla="*/ 3553551 w 3553551"/>
              <a:gd name="connsiteY2" fmla="*/ 3390900 h 5124450"/>
              <a:gd name="connsiteX3" fmla="*/ 1094576 w 3553551"/>
              <a:gd name="connsiteY3" fmla="*/ 5124450 h 5124450"/>
              <a:gd name="connsiteX0" fmla="*/ 1094576 w 2848701"/>
              <a:gd name="connsiteY0" fmla="*/ 5124450 h 5124450"/>
              <a:gd name="connsiteX1" fmla="*/ 0 w 2848701"/>
              <a:gd name="connsiteY1" fmla="*/ 0 h 5124450"/>
              <a:gd name="connsiteX2" fmla="*/ 2848701 w 2848701"/>
              <a:gd name="connsiteY2" fmla="*/ 4381500 h 5124450"/>
              <a:gd name="connsiteX3" fmla="*/ 1094576 w 2848701"/>
              <a:gd name="connsiteY3" fmla="*/ 5124450 h 5124450"/>
              <a:gd name="connsiteX0" fmla="*/ 1094576 w 2943951"/>
              <a:gd name="connsiteY0" fmla="*/ 5124450 h 5124450"/>
              <a:gd name="connsiteX1" fmla="*/ 0 w 2943951"/>
              <a:gd name="connsiteY1" fmla="*/ 0 h 5124450"/>
              <a:gd name="connsiteX2" fmla="*/ 2943951 w 2943951"/>
              <a:gd name="connsiteY2" fmla="*/ 4305300 h 5124450"/>
              <a:gd name="connsiteX3" fmla="*/ 1094576 w 2943951"/>
              <a:gd name="connsiteY3" fmla="*/ 5124450 h 5124450"/>
              <a:gd name="connsiteX0" fmla="*/ 1127744 w 2977119"/>
              <a:gd name="connsiteY0" fmla="*/ 5124450 h 5124450"/>
              <a:gd name="connsiteX1" fmla="*/ 0 w 2977119"/>
              <a:gd name="connsiteY1" fmla="*/ 0 h 5124450"/>
              <a:gd name="connsiteX2" fmla="*/ 2977119 w 2977119"/>
              <a:gd name="connsiteY2" fmla="*/ 4305300 h 5124450"/>
              <a:gd name="connsiteX3" fmla="*/ 1127744 w 2977119"/>
              <a:gd name="connsiteY3" fmla="*/ 5124450 h 5124450"/>
              <a:gd name="connsiteX0" fmla="*/ 1080919 w 2930294"/>
              <a:gd name="connsiteY0" fmla="*/ 5119248 h 5119248"/>
              <a:gd name="connsiteX1" fmla="*/ 0 w 2930294"/>
              <a:gd name="connsiteY1" fmla="*/ 0 h 5119248"/>
              <a:gd name="connsiteX2" fmla="*/ 2930294 w 2930294"/>
              <a:gd name="connsiteY2" fmla="*/ 4300098 h 5119248"/>
              <a:gd name="connsiteX3" fmla="*/ 1080919 w 2930294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308" h="5119248">
                <a:moveTo>
                  <a:pt x="1106933" y="5119248"/>
                </a:moveTo>
                <a:lnTo>
                  <a:pt x="0" y="0"/>
                </a:lnTo>
                <a:lnTo>
                  <a:pt x="2956308" y="4300098"/>
                </a:lnTo>
                <a:lnTo>
                  <a:pt x="1106933" y="511924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1" name="Isosceles Triangle 25" hidden="1">
            <a:extLst/>
          </p:cNvPr>
          <p:cNvSpPr/>
          <p:nvPr/>
        </p:nvSpPr>
        <p:spPr>
          <a:xfrm>
            <a:off x="6456363" y="1016001"/>
            <a:ext cx="3395663" cy="5880100"/>
          </a:xfrm>
          <a:custGeom>
            <a:avLst/>
            <a:gdLst>
              <a:gd name="connsiteX0" fmla="*/ 0 w 5811775"/>
              <a:gd name="connsiteY0" fmla="*/ 5105400 h 5105400"/>
              <a:gd name="connsiteX1" fmla="*/ 1381924 w 5811775"/>
              <a:gd name="connsiteY1" fmla="*/ 0 h 5105400"/>
              <a:gd name="connsiteX2" fmla="*/ 5811775 w 5811775"/>
              <a:gd name="connsiteY2" fmla="*/ 5105400 h 5105400"/>
              <a:gd name="connsiteX3" fmla="*/ 0 w 5811775"/>
              <a:gd name="connsiteY3" fmla="*/ 5105400 h 5105400"/>
              <a:gd name="connsiteX0" fmla="*/ 0 w 4935475"/>
              <a:gd name="connsiteY0" fmla="*/ 5105400 h 5105400"/>
              <a:gd name="connsiteX1" fmla="*/ 1381924 w 4935475"/>
              <a:gd name="connsiteY1" fmla="*/ 0 h 5105400"/>
              <a:gd name="connsiteX2" fmla="*/ 4935475 w 4935475"/>
              <a:gd name="connsiteY2" fmla="*/ 3390900 h 5105400"/>
              <a:gd name="connsiteX3" fmla="*/ 0 w 4935475"/>
              <a:gd name="connsiteY3" fmla="*/ 5105400 h 5105400"/>
              <a:gd name="connsiteX0" fmla="*/ 1094576 w 3553551"/>
              <a:gd name="connsiteY0" fmla="*/ 5124450 h 5124450"/>
              <a:gd name="connsiteX1" fmla="*/ 0 w 3553551"/>
              <a:gd name="connsiteY1" fmla="*/ 0 h 5124450"/>
              <a:gd name="connsiteX2" fmla="*/ 3553551 w 3553551"/>
              <a:gd name="connsiteY2" fmla="*/ 3390900 h 5124450"/>
              <a:gd name="connsiteX3" fmla="*/ 1094576 w 3553551"/>
              <a:gd name="connsiteY3" fmla="*/ 5124450 h 5124450"/>
              <a:gd name="connsiteX0" fmla="*/ 1094576 w 2848701"/>
              <a:gd name="connsiteY0" fmla="*/ 5124450 h 5124450"/>
              <a:gd name="connsiteX1" fmla="*/ 0 w 2848701"/>
              <a:gd name="connsiteY1" fmla="*/ 0 h 5124450"/>
              <a:gd name="connsiteX2" fmla="*/ 2848701 w 2848701"/>
              <a:gd name="connsiteY2" fmla="*/ 4381500 h 5124450"/>
              <a:gd name="connsiteX3" fmla="*/ 1094576 w 2848701"/>
              <a:gd name="connsiteY3" fmla="*/ 5124450 h 5124450"/>
              <a:gd name="connsiteX0" fmla="*/ 1094576 w 2943951"/>
              <a:gd name="connsiteY0" fmla="*/ 5124450 h 5124450"/>
              <a:gd name="connsiteX1" fmla="*/ 0 w 2943951"/>
              <a:gd name="connsiteY1" fmla="*/ 0 h 5124450"/>
              <a:gd name="connsiteX2" fmla="*/ 2943951 w 2943951"/>
              <a:gd name="connsiteY2" fmla="*/ 4305300 h 5124450"/>
              <a:gd name="connsiteX3" fmla="*/ 1094576 w 2943951"/>
              <a:gd name="connsiteY3" fmla="*/ 5124450 h 5124450"/>
              <a:gd name="connsiteX0" fmla="*/ 1127744 w 2977119"/>
              <a:gd name="connsiteY0" fmla="*/ 5124450 h 5124450"/>
              <a:gd name="connsiteX1" fmla="*/ 0 w 2977119"/>
              <a:gd name="connsiteY1" fmla="*/ 0 h 5124450"/>
              <a:gd name="connsiteX2" fmla="*/ 2977119 w 2977119"/>
              <a:gd name="connsiteY2" fmla="*/ 4305300 h 5124450"/>
              <a:gd name="connsiteX3" fmla="*/ 1127744 w 2977119"/>
              <a:gd name="connsiteY3" fmla="*/ 5124450 h 5124450"/>
              <a:gd name="connsiteX0" fmla="*/ 1080919 w 2930294"/>
              <a:gd name="connsiteY0" fmla="*/ 5119248 h 5119248"/>
              <a:gd name="connsiteX1" fmla="*/ 0 w 2930294"/>
              <a:gd name="connsiteY1" fmla="*/ 0 h 5119248"/>
              <a:gd name="connsiteX2" fmla="*/ 2930294 w 2930294"/>
              <a:gd name="connsiteY2" fmla="*/ 4300098 h 5119248"/>
              <a:gd name="connsiteX3" fmla="*/ 1080919 w 2930294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308" h="5119248">
                <a:moveTo>
                  <a:pt x="1106933" y="5119248"/>
                </a:moveTo>
                <a:lnTo>
                  <a:pt x="0" y="0"/>
                </a:lnTo>
                <a:lnTo>
                  <a:pt x="2956308" y="4300098"/>
                </a:lnTo>
                <a:lnTo>
                  <a:pt x="1106933" y="511924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2" name="Isosceles Triangle 25" hidden="1">
            <a:extLst/>
          </p:cNvPr>
          <p:cNvSpPr/>
          <p:nvPr/>
        </p:nvSpPr>
        <p:spPr>
          <a:xfrm>
            <a:off x="6608763" y="1168401"/>
            <a:ext cx="3395663" cy="5880100"/>
          </a:xfrm>
          <a:custGeom>
            <a:avLst/>
            <a:gdLst>
              <a:gd name="connsiteX0" fmla="*/ 0 w 5811775"/>
              <a:gd name="connsiteY0" fmla="*/ 5105400 h 5105400"/>
              <a:gd name="connsiteX1" fmla="*/ 1381924 w 5811775"/>
              <a:gd name="connsiteY1" fmla="*/ 0 h 5105400"/>
              <a:gd name="connsiteX2" fmla="*/ 5811775 w 5811775"/>
              <a:gd name="connsiteY2" fmla="*/ 5105400 h 5105400"/>
              <a:gd name="connsiteX3" fmla="*/ 0 w 5811775"/>
              <a:gd name="connsiteY3" fmla="*/ 5105400 h 5105400"/>
              <a:gd name="connsiteX0" fmla="*/ 0 w 4935475"/>
              <a:gd name="connsiteY0" fmla="*/ 5105400 h 5105400"/>
              <a:gd name="connsiteX1" fmla="*/ 1381924 w 4935475"/>
              <a:gd name="connsiteY1" fmla="*/ 0 h 5105400"/>
              <a:gd name="connsiteX2" fmla="*/ 4935475 w 4935475"/>
              <a:gd name="connsiteY2" fmla="*/ 3390900 h 5105400"/>
              <a:gd name="connsiteX3" fmla="*/ 0 w 4935475"/>
              <a:gd name="connsiteY3" fmla="*/ 5105400 h 5105400"/>
              <a:gd name="connsiteX0" fmla="*/ 1094576 w 3553551"/>
              <a:gd name="connsiteY0" fmla="*/ 5124450 h 5124450"/>
              <a:gd name="connsiteX1" fmla="*/ 0 w 3553551"/>
              <a:gd name="connsiteY1" fmla="*/ 0 h 5124450"/>
              <a:gd name="connsiteX2" fmla="*/ 3553551 w 3553551"/>
              <a:gd name="connsiteY2" fmla="*/ 3390900 h 5124450"/>
              <a:gd name="connsiteX3" fmla="*/ 1094576 w 3553551"/>
              <a:gd name="connsiteY3" fmla="*/ 5124450 h 5124450"/>
              <a:gd name="connsiteX0" fmla="*/ 1094576 w 2848701"/>
              <a:gd name="connsiteY0" fmla="*/ 5124450 h 5124450"/>
              <a:gd name="connsiteX1" fmla="*/ 0 w 2848701"/>
              <a:gd name="connsiteY1" fmla="*/ 0 h 5124450"/>
              <a:gd name="connsiteX2" fmla="*/ 2848701 w 2848701"/>
              <a:gd name="connsiteY2" fmla="*/ 4381500 h 5124450"/>
              <a:gd name="connsiteX3" fmla="*/ 1094576 w 2848701"/>
              <a:gd name="connsiteY3" fmla="*/ 5124450 h 5124450"/>
              <a:gd name="connsiteX0" fmla="*/ 1094576 w 2943951"/>
              <a:gd name="connsiteY0" fmla="*/ 5124450 h 5124450"/>
              <a:gd name="connsiteX1" fmla="*/ 0 w 2943951"/>
              <a:gd name="connsiteY1" fmla="*/ 0 h 5124450"/>
              <a:gd name="connsiteX2" fmla="*/ 2943951 w 2943951"/>
              <a:gd name="connsiteY2" fmla="*/ 4305300 h 5124450"/>
              <a:gd name="connsiteX3" fmla="*/ 1094576 w 2943951"/>
              <a:gd name="connsiteY3" fmla="*/ 5124450 h 5124450"/>
              <a:gd name="connsiteX0" fmla="*/ 1127744 w 2977119"/>
              <a:gd name="connsiteY0" fmla="*/ 5124450 h 5124450"/>
              <a:gd name="connsiteX1" fmla="*/ 0 w 2977119"/>
              <a:gd name="connsiteY1" fmla="*/ 0 h 5124450"/>
              <a:gd name="connsiteX2" fmla="*/ 2977119 w 2977119"/>
              <a:gd name="connsiteY2" fmla="*/ 4305300 h 5124450"/>
              <a:gd name="connsiteX3" fmla="*/ 1127744 w 2977119"/>
              <a:gd name="connsiteY3" fmla="*/ 5124450 h 5124450"/>
              <a:gd name="connsiteX0" fmla="*/ 1080919 w 2930294"/>
              <a:gd name="connsiteY0" fmla="*/ 5119248 h 5119248"/>
              <a:gd name="connsiteX1" fmla="*/ 0 w 2930294"/>
              <a:gd name="connsiteY1" fmla="*/ 0 h 5119248"/>
              <a:gd name="connsiteX2" fmla="*/ 2930294 w 2930294"/>
              <a:gd name="connsiteY2" fmla="*/ 4300098 h 5119248"/>
              <a:gd name="connsiteX3" fmla="*/ 1080919 w 2930294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308" h="5119248">
                <a:moveTo>
                  <a:pt x="1106933" y="5119248"/>
                </a:moveTo>
                <a:lnTo>
                  <a:pt x="0" y="0"/>
                </a:lnTo>
                <a:lnTo>
                  <a:pt x="2956308" y="4300098"/>
                </a:lnTo>
                <a:lnTo>
                  <a:pt x="1106933" y="511924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3" name="Rectangle 42" hidden="1">
            <a:extLst/>
          </p:cNvPr>
          <p:cNvSpPr/>
          <p:nvPr/>
        </p:nvSpPr>
        <p:spPr>
          <a:xfrm rot="360000">
            <a:off x="1751014" y="49990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4" name="Rectangle 43" hidden="1">
            <a:extLst/>
          </p:cNvPr>
          <p:cNvSpPr/>
          <p:nvPr/>
        </p:nvSpPr>
        <p:spPr>
          <a:xfrm rot="360000">
            <a:off x="2084389" y="35194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5" name="Rectangle 44" hidden="1">
            <a:extLst/>
          </p:cNvPr>
          <p:cNvSpPr/>
          <p:nvPr/>
        </p:nvSpPr>
        <p:spPr>
          <a:xfrm rot="360000">
            <a:off x="2363789" y="20399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6" name="Rectangle 45" hidden="1">
            <a:extLst/>
          </p:cNvPr>
          <p:cNvSpPr/>
          <p:nvPr/>
        </p:nvSpPr>
        <p:spPr>
          <a:xfrm rot="360000">
            <a:off x="2644777" y="5603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7" name="Rectangle 46" hidden="1">
            <a:extLst/>
          </p:cNvPr>
          <p:cNvSpPr/>
          <p:nvPr/>
        </p:nvSpPr>
        <p:spPr>
          <a:xfrm rot="360000">
            <a:off x="1903414" y="51514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8" name="Rectangle 47" hidden="1">
            <a:extLst/>
          </p:cNvPr>
          <p:cNvSpPr/>
          <p:nvPr/>
        </p:nvSpPr>
        <p:spPr>
          <a:xfrm rot="360000">
            <a:off x="2236789" y="36718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9" name="Rectangle 48" hidden="1">
            <a:extLst/>
          </p:cNvPr>
          <p:cNvSpPr/>
          <p:nvPr/>
        </p:nvSpPr>
        <p:spPr>
          <a:xfrm rot="360000">
            <a:off x="2516189" y="21923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0" name="Rectangle 49" hidden="1">
            <a:extLst/>
          </p:cNvPr>
          <p:cNvSpPr/>
          <p:nvPr/>
        </p:nvSpPr>
        <p:spPr>
          <a:xfrm rot="360000">
            <a:off x="2797177" y="7127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1" name="Rectangle 50" hidden="1">
            <a:extLst/>
          </p:cNvPr>
          <p:cNvSpPr/>
          <p:nvPr/>
        </p:nvSpPr>
        <p:spPr>
          <a:xfrm rot="360000">
            <a:off x="2055814" y="53038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2" name="Rectangle 51" hidden="1">
            <a:extLst/>
          </p:cNvPr>
          <p:cNvSpPr/>
          <p:nvPr/>
        </p:nvSpPr>
        <p:spPr>
          <a:xfrm rot="360000">
            <a:off x="2389189" y="38242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3" name="Rectangle 52" hidden="1">
            <a:extLst/>
          </p:cNvPr>
          <p:cNvSpPr/>
          <p:nvPr/>
        </p:nvSpPr>
        <p:spPr>
          <a:xfrm rot="360000">
            <a:off x="2668589" y="23447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4" name="Rectangle 53" hidden="1">
            <a:extLst/>
          </p:cNvPr>
          <p:cNvSpPr/>
          <p:nvPr/>
        </p:nvSpPr>
        <p:spPr>
          <a:xfrm rot="360000">
            <a:off x="2949577" y="8651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5" name="Rectangle 54" hidden="1">
            <a:extLst/>
          </p:cNvPr>
          <p:cNvSpPr/>
          <p:nvPr/>
        </p:nvSpPr>
        <p:spPr>
          <a:xfrm rot="360000">
            <a:off x="2208214" y="54562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6" name="Rectangle 55" hidden="1">
            <a:extLst/>
          </p:cNvPr>
          <p:cNvSpPr/>
          <p:nvPr/>
        </p:nvSpPr>
        <p:spPr>
          <a:xfrm rot="360000">
            <a:off x="2541589" y="39766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7" name="Rectangle 56" hidden="1">
            <a:extLst/>
          </p:cNvPr>
          <p:cNvSpPr/>
          <p:nvPr/>
        </p:nvSpPr>
        <p:spPr>
          <a:xfrm rot="360000">
            <a:off x="2820989" y="24971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8" name="Rectangle 57" hidden="1">
            <a:extLst/>
          </p:cNvPr>
          <p:cNvSpPr/>
          <p:nvPr/>
        </p:nvSpPr>
        <p:spPr>
          <a:xfrm rot="360000">
            <a:off x="3101977" y="10175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9" name="Rectangle 58" hidden="1">
            <a:extLst/>
          </p:cNvPr>
          <p:cNvSpPr/>
          <p:nvPr/>
        </p:nvSpPr>
        <p:spPr>
          <a:xfrm rot="360000">
            <a:off x="2360614" y="56086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0" name="Rectangle 59" hidden="1">
            <a:extLst/>
          </p:cNvPr>
          <p:cNvSpPr/>
          <p:nvPr/>
        </p:nvSpPr>
        <p:spPr>
          <a:xfrm rot="360000">
            <a:off x="2693989" y="41290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1" name="Rectangle 60" hidden="1">
            <a:extLst/>
          </p:cNvPr>
          <p:cNvSpPr/>
          <p:nvPr/>
        </p:nvSpPr>
        <p:spPr>
          <a:xfrm rot="360000">
            <a:off x="2973389" y="26495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2" name="Rectangle 61" hidden="1">
            <a:extLst/>
          </p:cNvPr>
          <p:cNvSpPr/>
          <p:nvPr/>
        </p:nvSpPr>
        <p:spPr>
          <a:xfrm rot="360000">
            <a:off x="3254377" y="11699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3" name="Rectangle 62" hidden="1">
            <a:extLst/>
          </p:cNvPr>
          <p:cNvSpPr/>
          <p:nvPr/>
        </p:nvSpPr>
        <p:spPr>
          <a:xfrm rot="360000">
            <a:off x="2513014" y="57610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4" name="Rectangle 63" hidden="1">
            <a:extLst/>
          </p:cNvPr>
          <p:cNvSpPr/>
          <p:nvPr/>
        </p:nvSpPr>
        <p:spPr>
          <a:xfrm rot="360000">
            <a:off x="2846389" y="42814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5" name="Rectangle 64" hidden="1">
            <a:extLst/>
          </p:cNvPr>
          <p:cNvSpPr/>
          <p:nvPr/>
        </p:nvSpPr>
        <p:spPr>
          <a:xfrm rot="360000">
            <a:off x="3125789" y="28019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6" name="Rectangle 65" hidden="1">
            <a:extLst/>
          </p:cNvPr>
          <p:cNvSpPr/>
          <p:nvPr/>
        </p:nvSpPr>
        <p:spPr>
          <a:xfrm rot="360000">
            <a:off x="3406777" y="13223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9508" name="TextBox 309"/>
          <p:cNvSpPr txBox="1">
            <a:spLocks noChangeArrowheads="1"/>
          </p:cNvSpPr>
          <p:nvPr/>
        </p:nvSpPr>
        <p:spPr bwMode="auto">
          <a:xfrm>
            <a:off x="9553577" y="3789320"/>
            <a:ext cx="1439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6</a:t>
            </a:r>
            <a:endParaRPr lang="en-IN" sz="20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319" name="TextBox 318">
            <a:extLst/>
          </p:cNvPr>
          <p:cNvSpPr txBox="1"/>
          <p:nvPr/>
        </p:nvSpPr>
        <p:spPr>
          <a:xfrm>
            <a:off x="1061113" y="126468"/>
            <a:ext cx="11017952" cy="1323439"/>
          </a:xfrm>
          <a:prstGeom prst="rect">
            <a:avLst/>
          </a:prstGeom>
          <a:solidFill>
            <a:srgbClr val="9B0909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spc="300" dirty="0">
                <a:solidFill>
                  <a:schemeClr val="bg1"/>
                </a:solidFill>
                <a:effectLst>
                  <a:outerShdw blurRad="3683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Событие как инновация</a:t>
            </a:r>
            <a:endParaRPr lang="ru-RU" sz="4400" b="1" spc="300" dirty="0">
              <a:solidFill>
                <a:schemeClr val="bg1"/>
              </a:solidFill>
              <a:effectLst>
                <a:outerShdw blurRad="3683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IN" sz="3600" b="1" spc="300" dirty="0">
              <a:solidFill>
                <a:schemeClr val="bg1"/>
              </a:solidFill>
              <a:effectLst>
                <a:outerShdw blurRad="3683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08526" cy="143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8"/>
          <a:stretch/>
        </p:blipFill>
        <p:spPr>
          <a:xfrm>
            <a:off x="3261960" y="1433303"/>
            <a:ext cx="6291617" cy="547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41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sosceles Triangle 23" hidden="1">
            <a:extLst/>
          </p:cNvPr>
          <p:cNvSpPr/>
          <p:nvPr/>
        </p:nvSpPr>
        <p:spPr>
          <a:xfrm>
            <a:off x="2362201" y="552452"/>
            <a:ext cx="4906963" cy="5889625"/>
          </a:xfrm>
          <a:custGeom>
            <a:avLst/>
            <a:gdLst>
              <a:gd name="connsiteX0" fmla="*/ 0 w 5789676"/>
              <a:gd name="connsiteY0" fmla="*/ 4991100 h 4991100"/>
              <a:gd name="connsiteX1" fmla="*/ 3637769 w 5789676"/>
              <a:gd name="connsiteY1" fmla="*/ 0 h 4991100"/>
              <a:gd name="connsiteX2" fmla="*/ 5789676 w 5789676"/>
              <a:gd name="connsiteY2" fmla="*/ 4991100 h 4991100"/>
              <a:gd name="connsiteX3" fmla="*/ 0 w 5789676"/>
              <a:gd name="connsiteY3" fmla="*/ 4991100 h 4991100"/>
              <a:gd name="connsiteX0" fmla="*/ 0 w 5351526"/>
              <a:gd name="connsiteY0" fmla="*/ 4457700 h 4991100"/>
              <a:gd name="connsiteX1" fmla="*/ 3199619 w 5351526"/>
              <a:gd name="connsiteY1" fmla="*/ 0 h 4991100"/>
              <a:gd name="connsiteX2" fmla="*/ 5351526 w 5351526"/>
              <a:gd name="connsiteY2" fmla="*/ 4991100 h 4991100"/>
              <a:gd name="connsiteX3" fmla="*/ 0 w 5351526"/>
              <a:gd name="connsiteY3" fmla="*/ 4457700 h 4991100"/>
              <a:gd name="connsiteX0" fmla="*/ 0 w 5351526"/>
              <a:gd name="connsiteY0" fmla="*/ 4572000 h 5105400"/>
              <a:gd name="connsiteX1" fmla="*/ 4116707 w 5351526"/>
              <a:gd name="connsiteY1" fmla="*/ 0 h 5105400"/>
              <a:gd name="connsiteX2" fmla="*/ 5351526 w 5351526"/>
              <a:gd name="connsiteY2" fmla="*/ 5105400 h 5105400"/>
              <a:gd name="connsiteX3" fmla="*/ 0 w 5351526"/>
              <a:gd name="connsiteY3" fmla="*/ 4572000 h 5105400"/>
              <a:gd name="connsiteX0" fmla="*/ 0 w 4690370"/>
              <a:gd name="connsiteY0" fmla="*/ 4229100 h 5105400"/>
              <a:gd name="connsiteX1" fmla="*/ 3455551 w 4690370"/>
              <a:gd name="connsiteY1" fmla="*/ 0 h 5105400"/>
              <a:gd name="connsiteX2" fmla="*/ 4690370 w 4690370"/>
              <a:gd name="connsiteY2" fmla="*/ 5105400 h 5105400"/>
              <a:gd name="connsiteX3" fmla="*/ 0 w 4690370"/>
              <a:gd name="connsiteY3" fmla="*/ 4229100 h 5105400"/>
              <a:gd name="connsiteX0" fmla="*/ 0 w 4903646"/>
              <a:gd name="connsiteY0" fmla="*/ 4400550 h 5105400"/>
              <a:gd name="connsiteX1" fmla="*/ 3668827 w 4903646"/>
              <a:gd name="connsiteY1" fmla="*/ 0 h 5105400"/>
              <a:gd name="connsiteX2" fmla="*/ 4903646 w 4903646"/>
              <a:gd name="connsiteY2" fmla="*/ 5105400 h 5105400"/>
              <a:gd name="connsiteX3" fmla="*/ 0 w 4903646"/>
              <a:gd name="connsiteY3" fmla="*/ 4400550 h 5105400"/>
              <a:gd name="connsiteX0" fmla="*/ 0 w 4327800"/>
              <a:gd name="connsiteY0" fmla="*/ 4362450 h 5105400"/>
              <a:gd name="connsiteX1" fmla="*/ 3092981 w 4327800"/>
              <a:gd name="connsiteY1" fmla="*/ 0 h 5105400"/>
              <a:gd name="connsiteX2" fmla="*/ 4327800 w 4327800"/>
              <a:gd name="connsiteY2" fmla="*/ 5105400 h 5105400"/>
              <a:gd name="connsiteX3" fmla="*/ 0 w 4327800"/>
              <a:gd name="connsiteY3" fmla="*/ 4362450 h 5105400"/>
              <a:gd name="connsiteX0" fmla="*/ 0 w 4882318"/>
              <a:gd name="connsiteY0" fmla="*/ 4629150 h 5105400"/>
              <a:gd name="connsiteX1" fmla="*/ 3647499 w 4882318"/>
              <a:gd name="connsiteY1" fmla="*/ 0 h 5105400"/>
              <a:gd name="connsiteX2" fmla="*/ 4882318 w 4882318"/>
              <a:gd name="connsiteY2" fmla="*/ 5105400 h 5105400"/>
              <a:gd name="connsiteX3" fmla="*/ 0 w 4882318"/>
              <a:gd name="connsiteY3" fmla="*/ 4629150 h 5105400"/>
              <a:gd name="connsiteX0" fmla="*/ 0 w 4775680"/>
              <a:gd name="connsiteY0" fmla="*/ 4686300 h 5105400"/>
              <a:gd name="connsiteX1" fmla="*/ 3540861 w 4775680"/>
              <a:gd name="connsiteY1" fmla="*/ 0 h 5105400"/>
              <a:gd name="connsiteX2" fmla="*/ 4775680 w 4775680"/>
              <a:gd name="connsiteY2" fmla="*/ 5105400 h 5105400"/>
              <a:gd name="connsiteX3" fmla="*/ 0 w 4775680"/>
              <a:gd name="connsiteY3" fmla="*/ 4686300 h 5105400"/>
              <a:gd name="connsiteX0" fmla="*/ 0 w 4781869"/>
              <a:gd name="connsiteY0" fmla="*/ 4686300 h 5127512"/>
              <a:gd name="connsiteX1" fmla="*/ 3540861 w 4781869"/>
              <a:gd name="connsiteY1" fmla="*/ 0 h 5127512"/>
              <a:gd name="connsiteX2" fmla="*/ 4781869 w 4781869"/>
              <a:gd name="connsiteY2" fmla="*/ 5127512 h 5127512"/>
              <a:gd name="connsiteX3" fmla="*/ 0 w 4781869"/>
              <a:gd name="connsiteY3" fmla="*/ 4686300 h 5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9" h="5127512">
                <a:moveTo>
                  <a:pt x="0" y="4686300"/>
                </a:moveTo>
                <a:lnTo>
                  <a:pt x="3540861" y="0"/>
                </a:lnTo>
                <a:lnTo>
                  <a:pt x="4781869" y="5127512"/>
                </a:lnTo>
                <a:lnTo>
                  <a:pt x="0" y="4686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3" name="Isosceles Triangle 23" hidden="1">
            <a:extLst/>
          </p:cNvPr>
          <p:cNvSpPr/>
          <p:nvPr/>
        </p:nvSpPr>
        <p:spPr>
          <a:xfrm>
            <a:off x="2514601" y="704852"/>
            <a:ext cx="4906963" cy="5889625"/>
          </a:xfrm>
          <a:custGeom>
            <a:avLst/>
            <a:gdLst>
              <a:gd name="connsiteX0" fmla="*/ 0 w 5789676"/>
              <a:gd name="connsiteY0" fmla="*/ 4991100 h 4991100"/>
              <a:gd name="connsiteX1" fmla="*/ 3637769 w 5789676"/>
              <a:gd name="connsiteY1" fmla="*/ 0 h 4991100"/>
              <a:gd name="connsiteX2" fmla="*/ 5789676 w 5789676"/>
              <a:gd name="connsiteY2" fmla="*/ 4991100 h 4991100"/>
              <a:gd name="connsiteX3" fmla="*/ 0 w 5789676"/>
              <a:gd name="connsiteY3" fmla="*/ 4991100 h 4991100"/>
              <a:gd name="connsiteX0" fmla="*/ 0 w 5351526"/>
              <a:gd name="connsiteY0" fmla="*/ 4457700 h 4991100"/>
              <a:gd name="connsiteX1" fmla="*/ 3199619 w 5351526"/>
              <a:gd name="connsiteY1" fmla="*/ 0 h 4991100"/>
              <a:gd name="connsiteX2" fmla="*/ 5351526 w 5351526"/>
              <a:gd name="connsiteY2" fmla="*/ 4991100 h 4991100"/>
              <a:gd name="connsiteX3" fmla="*/ 0 w 5351526"/>
              <a:gd name="connsiteY3" fmla="*/ 4457700 h 4991100"/>
              <a:gd name="connsiteX0" fmla="*/ 0 w 5351526"/>
              <a:gd name="connsiteY0" fmla="*/ 4572000 h 5105400"/>
              <a:gd name="connsiteX1" fmla="*/ 4116707 w 5351526"/>
              <a:gd name="connsiteY1" fmla="*/ 0 h 5105400"/>
              <a:gd name="connsiteX2" fmla="*/ 5351526 w 5351526"/>
              <a:gd name="connsiteY2" fmla="*/ 5105400 h 5105400"/>
              <a:gd name="connsiteX3" fmla="*/ 0 w 5351526"/>
              <a:gd name="connsiteY3" fmla="*/ 4572000 h 5105400"/>
              <a:gd name="connsiteX0" fmla="*/ 0 w 4690370"/>
              <a:gd name="connsiteY0" fmla="*/ 4229100 h 5105400"/>
              <a:gd name="connsiteX1" fmla="*/ 3455551 w 4690370"/>
              <a:gd name="connsiteY1" fmla="*/ 0 h 5105400"/>
              <a:gd name="connsiteX2" fmla="*/ 4690370 w 4690370"/>
              <a:gd name="connsiteY2" fmla="*/ 5105400 h 5105400"/>
              <a:gd name="connsiteX3" fmla="*/ 0 w 4690370"/>
              <a:gd name="connsiteY3" fmla="*/ 4229100 h 5105400"/>
              <a:gd name="connsiteX0" fmla="*/ 0 w 4903646"/>
              <a:gd name="connsiteY0" fmla="*/ 4400550 h 5105400"/>
              <a:gd name="connsiteX1" fmla="*/ 3668827 w 4903646"/>
              <a:gd name="connsiteY1" fmla="*/ 0 h 5105400"/>
              <a:gd name="connsiteX2" fmla="*/ 4903646 w 4903646"/>
              <a:gd name="connsiteY2" fmla="*/ 5105400 h 5105400"/>
              <a:gd name="connsiteX3" fmla="*/ 0 w 4903646"/>
              <a:gd name="connsiteY3" fmla="*/ 4400550 h 5105400"/>
              <a:gd name="connsiteX0" fmla="*/ 0 w 4327800"/>
              <a:gd name="connsiteY0" fmla="*/ 4362450 h 5105400"/>
              <a:gd name="connsiteX1" fmla="*/ 3092981 w 4327800"/>
              <a:gd name="connsiteY1" fmla="*/ 0 h 5105400"/>
              <a:gd name="connsiteX2" fmla="*/ 4327800 w 4327800"/>
              <a:gd name="connsiteY2" fmla="*/ 5105400 h 5105400"/>
              <a:gd name="connsiteX3" fmla="*/ 0 w 4327800"/>
              <a:gd name="connsiteY3" fmla="*/ 4362450 h 5105400"/>
              <a:gd name="connsiteX0" fmla="*/ 0 w 4882318"/>
              <a:gd name="connsiteY0" fmla="*/ 4629150 h 5105400"/>
              <a:gd name="connsiteX1" fmla="*/ 3647499 w 4882318"/>
              <a:gd name="connsiteY1" fmla="*/ 0 h 5105400"/>
              <a:gd name="connsiteX2" fmla="*/ 4882318 w 4882318"/>
              <a:gd name="connsiteY2" fmla="*/ 5105400 h 5105400"/>
              <a:gd name="connsiteX3" fmla="*/ 0 w 4882318"/>
              <a:gd name="connsiteY3" fmla="*/ 4629150 h 5105400"/>
              <a:gd name="connsiteX0" fmla="*/ 0 w 4775680"/>
              <a:gd name="connsiteY0" fmla="*/ 4686300 h 5105400"/>
              <a:gd name="connsiteX1" fmla="*/ 3540861 w 4775680"/>
              <a:gd name="connsiteY1" fmla="*/ 0 h 5105400"/>
              <a:gd name="connsiteX2" fmla="*/ 4775680 w 4775680"/>
              <a:gd name="connsiteY2" fmla="*/ 5105400 h 5105400"/>
              <a:gd name="connsiteX3" fmla="*/ 0 w 4775680"/>
              <a:gd name="connsiteY3" fmla="*/ 4686300 h 5105400"/>
              <a:gd name="connsiteX0" fmla="*/ 0 w 4781869"/>
              <a:gd name="connsiteY0" fmla="*/ 4686300 h 5127512"/>
              <a:gd name="connsiteX1" fmla="*/ 3540861 w 4781869"/>
              <a:gd name="connsiteY1" fmla="*/ 0 h 5127512"/>
              <a:gd name="connsiteX2" fmla="*/ 4781869 w 4781869"/>
              <a:gd name="connsiteY2" fmla="*/ 5127512 h 5127512"/>
              <a:gd name="connsiteX3" fmla="*/ 0 w 4781869"/>
              <a:gd name="connsiteY3" fmla="*/ 4686300 h 5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9" h="5127512">
                <a:moveTo>
                  <a:pt x="0" y="4686300"/>
                </a:moveTo>
                <a:lnTo>
                  <a:pt x="3540861" y="0"/>
                </a:lnTo>
                <a:lnTo>
                  <a:pt x="4781869" y="5127512"/>
                </a:lnTo>
                <a:lnTo>
                  <a:pt x="0" y="4686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4" name="Isosceles Triangle 23" hidden="1">
            <a:extLst/>
          </p:cNvPr>
          <p:cNvSpPr/>
          <p:nvPr/>
        </p:nvSpPr>
        <p:spPr>
          <a:xfrm>
            <a:off x="2667001" y="857252"/>
            <a:ext cx="4906963" cy="5889625"/>
          </a:xfrm>
          <a:custGeom>
            <a:avLst/>
            <a:gdLst>
              <a:gd name="connsiteX0" fmla="*/ 0 w 5789676"/>
              <a:gd name="connsiteY0" fmla="*/ 4991100 h 4991100"/>
              <a:gd name="connsiteX1" fmla="*/ 3637769 w 5789676"/>
              <a:gd name="connsiteY1" fmla="*/ 0 h 4991100"/>
              <a:gd name="connsiteX2" fmla="*/ 5789676 w 5789676"/>
              <a:gd name="connsiteY2" fmla="*/ 4991100 h 4991100"/>
              <a:gd name="connsiteX3" fmla="*/ 0 w 5789676"/>
              <a:gd name="connsiteY3" fmla="*/ 4991100 h 4991100"/>
              <a:gd name="connsiteX0" fmla="*/ 0 w 5351526"/>
              <a:gd name="connsiteY0" fmla="*/ 4457700 h 4991100"/>
              <a:gd name="connsiteX1" fmla="*/ 3199619 w 5351526"/>
              <a:gd name="connsiteY1" fmla="*/ 0 h 4991100"/>
              <a:gd name="connsiteX2" fmla="*/ 5351526 w 5351526"/>
              <a:gd name="connsiteY2" fmla="*/ 4991100 h 4991100"/>
              <a:gd name="connsiteX3" fmla="*/ 0 w 5351526"/>
              <a:gd name="connsiteY3" fmla="*/ 4457700 h 4991100"/>
              <a:gd name="connsiteX0" fmla="*/ 0 w 5351526"/>
              <a:gd name="connsiteY0" fmla="*/ 4572000 h 5105400"/>
              <a:gd name="connsiteX1" fmla="*/ 4116707 w 5351526"/>
              <a:gd name="connsiteY1" fmla="*/ 0 h 5105400"/>
              <a:gd name="connsiteX2" fmla="*/ 5351526 w 5351526"/>
              <a:gd name="connsiteY2" fmla="*/ 5105400 h 5105400"/>
              <a:gd name="connsiteX3" fmla="*/ 0 w 5351526"/>
              <a:gd name="connsiteY3" fmla="*/ 4572000 h 5105400"/>
              <a:gd name="connsiteX0" fmla="*/ 0 w 4690370"/>
              <a:gd name="connsiteY0" fmla="*/ 4229100 h 5105400"/>
              <a:gd name="connsiteX1" fmla="*/ 3455551 w 4690370"/>
              <a:gd name="connsiteY1" fmla="*/ 0 h 5105400"/>
              <a:gd name="connsiteX2" fmla="*/ 4690370 w 4690370"/>
              <a:gd name="connsiteY2" fmla="*/ 5105400 h 5105400"/>
              <a:gd name="connsiteX3" fmla="*/ 0 w 4690370"/>
              <a:gd name="connsiteY3" fmla="*/ 4229100 h 5105400"/>
              <a:gd name="connsiteX0" fmla="*/ 0 w 4903646"/>
              <a:gd name="connsiteY0" fmla="*/ 4400550 h 5105400"/>
              <a:gd name="connsiteX1" fmla="*/ 3668827 w 4903646"/>
              <a:gd name="connsiteY1" fmla="*/ 0 h 5105400"/>
              <a:gd name="connsiteX2" fmla="*/ 4903646 w 4903646"/>
              <a:gd name="connsiteY2" fmla="*/ 5105400 h 5105400"/>
              <a:gd name="connsiteX3" fmla="*/ 0 w 4903646"/>
              <a:gd name="connsiteY3" fmla="*/ 4400550 h 5105400"/>
              <a:gd name="connsiteX0" fmla="*/ 0 w 4327800"/>
              <a:gd name="connsiteY0" fmla="*/ 4362450 h 5105400"/>
              <a:gd name="connsiteX1" fmla="*/ 3092981 w 4327800"/>
              <a:gd name="connsiteY1" fmla="*/ 0 h 5105400"/>
              <a:gd name="connsiteX2" fmla="*/ 4327800 w 4327800"/>
              <a:gd name="connsiteY2" fmla="*/ 5105400 h 5105400"/>
              <a:gd name="connsiteX3" fmla="*/ 0 w 4327800"/>
              <a:gd name="connsiteY3" fmla="*/ 4362450 h 5105400"/>
              <a:gd name="connsiteX0" fmla="*/ 0 w 4882318"/>
              <a:gd name="connsiteY0" fmla="*/ 4629150 h 5105400"/>
              <a:gd name="connsiteX1" fmla="*/ 3647499 w 4882318"/>
              <a:gd name="connsiteY1" fmla="*/ 0 h 5105400"/>
              <a:gd name="connsiteX2" fmla="*/ 4882318 w 4882318"/>
              <a:gd name="connsiteY2" fmla="*/ 5105400 h 5105400"/>
              <a:gd name="connsiteX3" fmla="*/ 0 w 4882318"/>
              <a:gd name="connsiteY3" fmla="*/ 4629150 h 5105400"/>
              <a:gd name="connsiteX0" fmla="*/ 0 w 4775680"/>
              <a:gd name="connsiteY0" fmla="*/ 4686300 h 5105400"/>
              <a:gd name="connsiteX1" fmla="*/ 3540861 w 4775680"/>
              <a:gd name="connsiteY1" fmla="*/ 0 h 5105400"/>
              <a:gd name="connsiteX2" fmla="*/ 4775680 w 4775680"/>
              <a:gd name="connsiteY2" fmla="*/ 5105400 h 5105400"/>
              <a:gd name="connsiteX3" fmla="*/ 0 w 4775680"/>
              <a:gd name="connsiteY3" fmla="*/ 4686300 h 5105400"/>
              <a:gd name="connsiteX0" fmla="*/ 0 w 4781869"/>
              <a:gd name="connsiteY0" fmla="*/ 4686300 h 5127512"/>
              <a:gd name="connsiteX1" fmla="*/ 3540861 w 4781869"/>
              <a:gd name="connsiteY1" fmla="*/ 0 h 5127512"/>
              <a:gd name="connsiteX2" fmla="*/ 4781869 w 4781869"/>
              <a:gd name="connsiteY2" fmla="*/ 5127512 h 5127512"/>
              <a:gd name="connsiteX3" fmla="*/ 0 w 4781869"/>
              <a:gd name="connsiteY3" fmla="*/ 4686300 h 5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9" h="5127512">
                <a:moveTo>
                  <a:pt x="0" y="4686300"/>
                </a:moveTo>
                <a:lnTo>
                  <a:pt x="3540861" y="0"/>
                </a:lnTo>
                <a:lnTo>
                  <a:pt x="4781869" y="5127512"/>
                </a:lnTo>
                <a:lnTo>
                  <a:pt x="0" y="4686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5" name="Isosceles Triangle 23" hidden="1">
            <a:extLst/>
          </p:cNvPr>
          <p:cNvSpPr/>
          <p:nvPr/>
        </p:nvSpPr>
        <p:spPr>
          <a:xfrm>
            <a:off x="2819401" y="1009652"/>
            <a:ext cx="4906963" cy="5889625"/>
          </a:xfrm>
          <a:custGeom>
            <a:avLst/>
            <a:gdLst>
              <a:gd name="connsiteX0" fmla="*/ 0 w 5789676"/>
              <a:gd name="connsiteY0" fmla="*/ 4991100 h 4991100"/>
              <a:gd name="connsiteX1" fmla="*/ 3637769 w 5789676"/>
              <a:gd name="connsiteY1" fmla="*/ 0 h 4991100"/>
              <a:gd name="connsiteX2" fmla="*/ 5789676 w 5789676"/>
              <a:gd name="connsiteY2" fmla="*/ 4991100 h 4991100"/>
              <a:gd name="connsiteX3" fmla="*/ 0 w 5789676"/>
              <a:gd name="connsiteY3" fmla="*/ 4991100 h 4991100"/>
              <a:gd name="connsiteX0" fmla="*/ 0 w 5351526"/>
              <a:gd name="connsiteY0" fmla="*/ 4457700 h 4991100"/>
              <a:gd name="connsiteX1" fmla="*/ 3199619 w 5351526"/>
              <a:gd name="connsiteY1" fmla="*/ 0 h 4991100"/>
              <a:gd name="connsiteX2" fmla="*/ 5351526 w 5351526"/>
              <a:gd name="connsiteY2" fmla="*/ 4991100 h 4991100"/>
              <a:gd name="connsiteX3" fmla="*/ 0 w 5351526"/>
              <a:gd name="connsiteY3" fmla="*/ 4457700 h 4991100"/>
              <a:gd name="connsiteX0" fmla="*/ 0 w 5351526"/>
              <a:gd name="connsiteY0" fmla="*/ 4572000 h 5105400"/>
              <a:gd name="connsiteX1" fmla="*/ 4116707 w 5351526"/>
              <a:gd name="connsiteY1" fmla="*/ 0 h 5105400"/>
              <a:gd name="connsiteX2" fmla="*/ 5351526 w 5351526"/>
              <a:gd name="connsiteY2" fmla="*/ 5105400 h 5105400"/>
              <a:gd name="connsiteX3" fmla="*/ 0 w 5351526"/>
              <a:gd name="connsiteY3" fmla="*/ 4572000 h 5105400"/>
              <a:gd name="connsiteX0" fmla="*/ 0 w 4690370"/>
              <a:gd name="connsiteY0" fmla="*/ 4229100 h 5105400"/>
              <a:gd name="connsiteX1" fmla="*/ 3455551 w 4690370"/>
              <a:gd name="connsiteY1" fmla="*/ 0 h 5105400"/>
              <a:gd name="connsiteX2" fmla="*/ 4690370 w 4690370"/>
              <a:gd name="connsiteY2" fmla="*/ 5105400 h 5105400"/>
              <a:gd name="connsiteX3" fmla="*/ 0 w 4690370"/>
              <a:gd name="connsiteY3" fmla="*/ 4229100 h 5105400"/>
              <a:gd name="connsiteX0" fmla="*/ 0 w 4903646"/>
              <a:gd name="connsiteY0" fmla="*/ 4400550 h 5105400"/>
              <a:gd name="connsiteX1" fmla="*/ 3668827 w 4903646"/>
              <a:gd name="connsiteY1" fmla="*/ 0 h 5105400"/>
              <a:gd name="connsiteX2" fmla="*/ 4903646 w 4903646"/>
              <a:gd name="connsiteY2" fmla="*/ 5105400 h 5105400"/>
              <a:gd name="connsiteX3" fmla="*/ 0 w 4903646"/>
              <a:gd name="connsiteY3" fmla="*/ 4400550 h 5105400"/>
              <a:gd name="connsiteX0" fmla="*/ 0 w 4327800"/>
              <a:gd name="connsiteY0" fmla="*/ 4362450 h 5105400"/>
              <a:gd name="connsiteX1" fmla="*/ 3092981 w 4327800"/>
              <a:gd name="connsiteY1" fmla="*/ 0 h 5105400"/>
              <a:gd name="connsiteX2" fmla="*/ 4327800 w 4327800"/>
              <a:gd name="connsiteY2" fmla="*/ 5105400 h 5105400"/>
              <a:gd name="connsiteX3" fmla="*/ 0 w 4327800"/>
              <a:gd name="connsiteY3" fmla="*/ 4362450 h 5105400"/>
              <a:gd name="connsiteX0" fmla="*/ 0 w 4882318"/>
              <a:gd name="connsiteY0" fmla="*/ 4629150 h 5105400"/>
              <a:gd name="connsiteX1" fmla="*/ 3647499 w 4882318"/>
              <a:gd name="connsiteY1" fmla="*/ 0 h 5105400"/>
              <a:gd name="connsiteX2" fmla="*/ 4882318 w 4882318"/>
              <a:gd name="connsiteY2" fmla="*/ 5105400 h 5105400"/>
              <a:gd name="connsiteX3" fmla="*/ 0 w 4882318"/>
              <a:gd name="connsiteY3" fmla="*/ 4629150 h 5105400"/>
              <a:gd name="connsiteX0" fmla="*/ 0 w 4775680"/>
              <a:gd name="connsiteY0" fmla="*/ 4686300 h 5105400"/>
              <a:gd name="connsiteX1" fmla="*/ 3540861 w 4775680"/>
              <a:gd name="connsiteY1" fmla="*/ 0 h 5105400"/>
              <a:gd name="connsiteX2" fmla="*/ 4775680 w 4775680"/>
              <a:gd name="connsiteY2" fmla="*/ 5105400 h 5105400"/>
              <a:gd name="connsiteX3" fmla="*/ 0 w 4775680"/>
              <a:gd name="connsiteY3" fmla="*/ 4686300 h 5105400"/>
              <a:gd name="connsiteX0" fmla="*/ 0 w 4781869"/>
              <a:gd name="connsiteY0" fmla="*/ 4686300 h 5127512"/>
              <a:gd name="connsiteX1" fmla="*/ 3540861 w 4781869"/>
              <a:gd name="connsiteY1" fmla="*/ 0 h 5127512"/>
              <a:gd name="connsiteX2" fmla="*/ 4781869 w 4781869"/>
              <a:gd name="connsiteY2" fmla="*/ 5127512 h 5127512"/>
              <a:gd name="connsiteX3" fmla="*/ 0 w 4781869"/>
              <a:gd name="connsiteY3" fmla="*/ 4686300 h 5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9" h="5127512">
                <a:moveTo>
                  <a:pt x="0" y="4686300"/>
                </a:moveTo>
                <a:lnTo>
                  <a:pt x="3540861" y="0"/>
                </a:lnTo>
                <a:lnTo>
                  <a:pt x="4781869" y="5127512"/>
                </a:lnTo>
                <a:lnTo>
                  <a:pt x="0" y="4686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6" name="Isosceles Triangle 23" hidden="1">
            <a:extLst/>
          </p:cNvPr>
          <p:cNvSpPr/>
          <p:nvPr/>
        </p:nvSpPr>
        <p:spPr>
          <a:xfrm>
            <a:off x="2971801" y="1162052"/>
            <a:ext cx="4906963" cy="5889625"/>
          </a:xfrm>
          <a:custGeom>
            <a:avLst/>
            <a:gdLst>
              <a:gd name="connsiteX0" fmla="*/ 0 w 5789676"/>
              <a:gd name="connsiteY0" fmla="*/ 4991100 h 4991100"/>
              <a:gd name="connsiteX1" fmla="*/ 3637769 w 5789676"/>
              <a:gd name="connsiteY1" fmla="*/ 0 h 4991100"/>
              <a:gd name="connsiteX2" fmla="*/ 5789676 w 5789676"/>
              <a:gd name="connsiteY2" fmla="*/ 4991100 h 4991100"/>
              <a:gd name="connsiteX3" fmla="*/ 0 w 5789676"/>
              <a:gd name="connsiteY3" fmla="*/ 4991100 h 4991100"/>
              <a:gd name="connsiteX0" fmla="*/ 0 w 5351526"/>
              <a:gd name="connsiteY0" fmla="*/ 4457700 h 4991100"/>
              <a:gd name="connsiteX1" fmla="*/ 3199619 w 5351526"/>
              <a:gd name="connsiteY1" fmla="*/ 0 h 4991100"/>
              <a:gd name="connsiteX2" fmla="*/ 5351526 w 5351526"/>
              <a:gd name="connsiteY2" fmla="*/ 4991100 h 4991100"/>
              <a:gd name="connsiteX3" fmla="*/ 0 w 5351526"/>
              <a:gd name="connsiteY3" fmla="*/ 4457700 h 4991100"/>
              <a:gd name="connsiteX0" fmla="*/ 0 w 5351526"/>
              <a:gd name="connsiteY0" fmla="*/ 4572000 h 5105400"/>
              <a:gd name="connsiteX1" fmla="*/ 4116707 w 5351526"/>
              <a:gd name="connsiteY1" fmla="*/ 0 h 5105400"/>
              <a:gd name="connsiteX2" fmla="*/ 5351526 w 5351526"/>
              <a:gd name="connsiteY2" fmla="*/ 5105400 h 5105400"/>
              <a:gd name="connsiteX3" fmla="*/ 0 w 5351526"/>
              <a:gd name="connsiteY3" fmla="*/ 4572000 h 5105400"/>
              <a:gd name="connsiteX0" fmla="*/ 0 w 4690370"/>
              <a:gd name="connsiteY0" fmla="*/ 4229100 h 5105400"/>
              <a:gd name="connsiteX1" fmla="*/ 3455551 w 4690370"/>
              <a:gd name="connsiteY1" fmla="*/ 0 h 5105400"/>
              <a:gd name="connsiteX2" fmla="*/ 4690370 w 4690370"/>
              <a:gd name="connsiteY2" fmla="*/ 5105400 h 5105400"/>
              <a:gd name="connsiteX3" fmla="*/ 0 w 4690370"/>
              <a:gd name="connsiteY3" fmla="*/ 4229100 h 5105400"/>
              <a:gd name="connsiteX0" fmla="*/ 0 w 4903646"/>
              <a:gd name="connsiteY0" fmla="*/ 4400550 h 5105400"/>
              <a:gd name="connsiteX1" fmla="*/ 3668827 w 4903646"/>
              <a:gd name="connsiteY1" fmla="*/ 0 h 5105400"/>
              <a:gd name="connsiteX2" fmla="*/ 4903646 w 4903646"/>
              <a:gd name="connsiteY2" fmla="*/ 5105400 h 5105400"/>
              <a:gd name="connsiteX3" fmla="*/ 0 w 4903646"/>
              <a:gd name="connsiteY3" fmla="*/ 4400550 h 5105400"/>
              <a:gd name="connsiteX0" fmla="*/ 0 w 4327800"/>
              <a:gd name="connsiteY0" fmla="*/ 4362450 h 5105400"/>
              <a:gd name="connsiteX1" fmla="*/ 3092981 w 4327800"/>
              <a:gd name="connsiteY1" fmla="*/ 0 h 5105400"/>
              <a:gd name="connsiteX2" fmla="*/ 4327800 w 4327800"/>
              <a:gd name="connsiteY2" fmla="*/ 5105400 h 5105400"/>
              <a:gd name="connsiteX3" fmla="*/ 0 w 4327800"/>
              <a:gd name="connsiteY3" fmla="*/ 4362450 h 5105400"/>
              <a:gd name="connsiteX0" fmla="*/ 0 w 4882318"/>
              <a:gd name="connsiteY0" fmla="*/ 4629150 h 5105400"/>
              <a:gd name="connsiteX1" fmla="*/ 3647499 w 4882318"/>
              <a:gd name="connsiteY1" fmla="*/ 0 h 5105400"/>
              <a:gd name="connsiteX2" fmla="*/ 4882318 w 4882318"/>
              <a:gd name="connsiteY2" fmla="*/ 5105400 h 5105400"/>
              <a:gd name="connsiteX3" fmla="*/ 0 w 4882318"/>
              <a:gd name="connsiteY3" fmla="*/ 4629150 h 5105400"/>
              <a:gd name="connsiteX0" fmla="*/ 0 w 4775680"/>
              <a:gd name="connsiteY0" fmla="*/ 4686300 h 5105400"/>
              <a:gd name="connsiteX1" fmla="*/ 3540861 w 4775680"/>
              <a:gd name="connsiteY1" fmla="*/ 0 h 5105400"/>
              <a:gd name="connsiteX2" fmla="*/ 4775680 w 4775680"/>
              <a:gd name="connsiteY2" fmla="*/ 5105400 h 5105400"/>
              <a:gd name="connsiteX3" fmla="*/ 0 w 4775680"/>
              <a:gd name="connsiteY3" fmla="*/ 4686300 h 5105400"/>
              <a:gd name="connsiteX0" fmla="*/ 0 w 4781869"/>
              <a:gd name="connsiteY0" fmla="*/ 4686300 h 5127512"/>
              <a:gd name="connsiteX1" fmla="*/ 3540861 w 4781869"/>
              <a:gd name="connsiteY1" fmla="*/ 0 h 5127512"/>
              <a:gd name="connsiteX2" fmla="*/ 4781869 w 4781869"/>
              <a:gd name="connsiteY2" fmla="*/ 5127512 h 5127512"/>
              <a:gd name="connsiteX3" fmla="*/ 0 w 4781869"/>
              <a:gd name="connsiteY3" fmla="*/ 4686300 h 5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9" h="5127512">
                <a:moveTo>
                  <a:pt x="0" y="4686300"/>
                </a:moveTo>
                <a:lnTo>
                  <a:pt x="3540861" y="0"/>
                </a:lnTo>
                <a:lnTo>
                  <a:pt x="4781869" y="5127512"/>
                </a:lnTo>
                <a:lnTo>
                  <a:pt x="0" y="4686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7" name="Isosceles Triangle 23" hidden="1">
            <a:extLst/>
          </p:cNvPr>
          <p:cNvSpPr/>
          <p:nvPr/>
        </p:nvSpPr>
        <p:spPr>
          <a:xfrm>
            <a:off x="3124201" y="1314452"/>
            <a:ext cx="4906963" cy="5889625"/>
          </a:xfrm>
          <a:custGeom>
            <a:avLst/>
            <a:gdLst>
              <a:gd name="connsiteX0" fmla="*/ 0 w 5789676"/>
              <a:gd name="connsiteY0" fmla="*/ 4991100 h 4991100"/>
              <a:gd name="connsiteX1" fmla="*/ 3637769 w 5789676"/>
              <a:gd name="connsiteY1" fmla="*/ 0 h 4991100"/>
              <a:gd name="connsiteX2" fmla="*/ 5789676 w 5789676"/>
              <a:gd name="connsiteY2" fmla="*/ 4991100 h 4991100"/>
              <a:gd name="connsiteX3" fmla="*/ 0 w 5789676"/>
              <a:gd name="connsiteY3" fmla="*/ 4991100 h 4991100"/>
              <a:gd name="connsiteX0" fmla="*/ 0 w 5351526"/>
              <a:gd name="connsiteY0" fmla="*/ 4457700 h 4991100"/>
              <a:gd name="connsiteX1" fmla="*/ 3199619 w 5351526"/>
              <a:gd name="connsiteY1" fmla="*/ 0 h 4991100"/>
              <a:gd name="connsiteX2" fmla="*/ 5351526 w 5351526"/>
              <a:gd name="connsiteY2" fmla="*/ 4991100 h 4991100"/>
              <a:gd name="connsiteX3" fmla="*/ 0 w 5351526"/>
              <a:gd name="connsiteY3" fmla="*/ 4457700 h 4991100"/>
              <a:gd name="connsiteX0" fmla="*/ 0 w 5351526"/>
              <a:gd name="connsiteY0" fmla="*/ 4572000 h 5105400"/>
              <a:gd name="connsiteX1" fmla="*/ 4116707 w 5351526"/>
              <a:gd name="connsiteY1" fmla="*/ 0 h 5105400"/>
              <a:gd name="connsiteX2" fmla="*/ 5351526 w 5351526"/>
              <a:gd name="connsiteY2" fmla="*/ 5105400 h 5105400"/>
              <a:gd name="connsiteX3" fmla="*/ 0 w 5351526"/>
              <a:gd name="connsiteY3" fmla="*/ 4572000 h 5105400"/>
              <a:gd name="connsiteX0" fmla="*/ 0 w 4690370"/>
              <a:gd name="connsiteY0" fmla="*/ 4229100 h 5105400"/>
              <a:gd name="connsiteX1" fmla="*/ 3455551 w 4690370"/>
              <a:gd name="connsiteY1" fmla="*/ 0 h 5105400"/>
              <a:gd name="connsiteX2" fmla="*/ 4690370 w 4690370"/>
              <a:gd name="connsiteY2" fmla="*/ 5105400 h 5105400"/>
              <a:gd name="connsiteX3" fmla="*/ 0 w 4690370"/>
              <a:gd name="connsiteY3" fmla="*/ 4229100 h 5105400"/>
              <a:gd name="connsiteX0" fmla="*/ 0 w 4903646"/>
              <a:gd name="connsiteY0" fmla="*/ 4400550 h 5105400"/>
              <a:gd name="connsiteX1" fmla="*/ 3668827 w 4903646"/>
              <a:gd name="connsiteY1" fmla="*/ 0 h 5105400"/>
              <a:gd name="connsiteX2" fmla="*/ 4903646 w 4903646"/>
              <a:gd name="connsiteY2" fmla="*/ 5105400 h 5105400"/>
              <a:gd name="connsiteX3" fmla="*/ 0 w 4903646"/>
              <a:gd name="connsiteY3" fmla="*/ 4400550 h 5105400"/>
              <a:gd name="connsiteX0" fmla="*/ 0 w 4327800"/>
              <a:gd name="connsiteY0" fmla="*/ 4362450 h 5105400"/>
              <a:gd name="connsiteX1" fmla="*/ 3092981 w 4327800"/>
              <a:gd name="connsiteY1" fmla="*/ 0 h 5105400"/>
              <a:gd name="connsiteX2" fmla="*/ 4327800 w 4327800"/>
              <a:gd name="connsiteY2" fmla="*/ 5105400 h 5105400"/>
              <a:gd name="connsiteX3" fmla="*/ 0 w 4327800"/>
              <a:gd name="connsiteY3" fmla="*/ 4362450 h 5105400"/>
              <a:gd name="connsiteX0" fmla="*/ 0 w 4882318"/>
              <a:gd name="connsiteY0" fmla="*/ 4629150 h 5105400"/>
              <a:gd name="connsiteX1" fmla="*/ 3647499 w 4882318"/>
              <a:gd name="connsiteY1" fmla="*/ 0 h 5105400"/>
              <a:gd name="connsiteX2" fmla="*/ 4882318 w 4882318"/>
              <a:gd name="connsiteY2" fmla="*/ 5105400 h 5105400"/>
              <a:gd name="connsiteX3" fmla="*/ 0 w 4882318"/>
              <a:gd name="connsiteY3" fmla="*/ 4629150 h 5105400"/>
              <a:gd name="connsiteX0" fmla="*/ 0 w 4775680"/>
              <a:gd name="connsiteY0" fmla="*/ 4686300 h 5105400"/>
              <a:gd name="connsiteX1" fmla="*/ 3540861 w 4775680"/>
              <a:gd name="connsiteY1" fmla="*/ 0 h 5105400"/>
              <a:gd name="connsiteX2" fmla="*/ 4775680 w 4775680"/>
              <a:gd name="connsiteY2" fmla="*/ 5105400 h 5105400"/>
              <a:gd name="connsiteX3" fmla="*/ 0 w 4775680"/>
              <a:gd name="connsiteY3" fmla="*/ 4686300 h 5105400"/>
              <a:gd name="connsiteX0" fmla="*/ 0 w 4781869"/>
              <a:gd name="connsiteY0" fmla="*/ 4686300 h 5127512"/>
              <a:gd name="connsiteX1" fmla="*/ 3540861 w 4781869"/>
              <a:gd name="connsiteY1" fmla="*/ 0 h 5127512"/>
              <a:gd name="connsiteX2" fmla="*/ 4781869 w 4781869"/>
              <a:gd name="connsiteY2" fmla="*/ 5127512 h 5127512"/>
              <a:gd name="connsiteX3" fmla="*/ 0 w 4781869"/>
              <a:gd name="connsiteY3" fmla="*/ 4686300 h 5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9" h="5127512">
                <a:moveTo>
                  <a:pt x="0" y="4686300"/>
                </a:moveTo>
                <a:lnTo>
                  <a:pt x="3540861" y="0"/>
                </a:lnTo>
                <a:lnTo>
                  <a:pt x="4781869" y="5127512"/>
                </a:lnTo>
                <a:lnTo>
                  <a:pt x="0" y="4686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8" name="Isosceles Triangle 25" hidden="1">
            <a:extLst/>
          </p:cNvPr>
          <p:cNvSpPr/>
          <p:nvPr/>
        </p:nvSpPr>
        <p:spPr>
          <a:xfrm>
            <a:off x="5999163" y="558801"/>
            <a:ext cx="3395663" cy="5880100"/>
          </a:xfrm>
          <a:custGeom>
            <a:avLst/>
            <a:gdLst>
              <a:gd name="connsiteX0" fmla="*/ 0 w 5811775"/>
              <a:gd name="connsiteY0" fmla="*/ 5105400 h 5105400"/>
              <a:gd name="connsiteX1" fmla="*/ 1381924 w 5811775"/>
              <a:gd name="connsiteY1" fmla="*/ 0 h 5105400"/>
              <a:gd name="connsiteX2" fmla="*/ 5811775 w 5811775"/>
              <a:gd name="connsiteY2" fmla="*/ 5105400 h 5105400"/>
              <a:gd name="connsiteX3" fmla="*/ 0 w 5811775"/>
              <a:gd name="connsiteY3" fmla="*/ 5105400 h 5105400"/>
              <a:gd name="connsiteX0" fmla="*/ 0 w 4935475"/>
              <a:gd name="connsiteY0" fmla="*/ 5105400 h 5105400"/>
              <a:gd name="connsiteX1" fmla="*/ 1381924 w 4935475"/>
              <a:gd name="connsiteY1" fmla="*/ 0 h 5105400"/>
              <a:gd name="connsiteX2" fmla="*/ 4935475 w 4935475"/>
              <a:gd name="connsiteY2" fmla="*/ 3390900 h 5105400"/>
              <a:gd name="connsiteX3" fmla="*/ 0 w 4935475"/>
              <a:gd name="connsiteY3" fmla="*/ 5105400 h 5105400"/>
              <a:gd name="connsiteX0" fmla="*/ 1094576 w 3553551"/>
              <a:gd name="connsiteY0" fmla="*/ 5124450 h 5124450"/>
              <a:gd name="connsiteX1" fmla="*/ 0 w 3553551"/>
              <a:gd name="connsiteY1" fmla="*/ 0 h 5124450"/>
              <a:gd name="connsiteX2" fmla="*/ 3553551 w 3553551"/>
              <a:gd name="connsiteY2" fmla="*/ 3390900 h 5124450"/>
              <a:gd name="connsiteX3" fmla="*/ 1094576 w 3553551"/>
              <a:gd name="connsiteY3" fmla="*/ 5124450 h 5124450"/>
              <a:gd name="connsiteX0" fmla="*/ 1094576 w 2848701"/>
              <a:gd name="connsiteY0" fmla="*/ 5124450 h 5124450"/>
              <a:gd name="connsiteX1" fmla="*/ 0 w 2848701"/>
              <a:gd name="connsiteY1" fmla="*/ 0 h 5124450"/>
              <a:gd name="connsiteX2" fmla="*/ 2848701 w 2848701"/>
              <a:gd name="connsiteY2" fmla="*/ 4381500 h 5124450"/>
              <a:gd name="connsiteX3" fmla="*/ 1094576 w 2848701"/>
              <a:gd name="connsiteY3" fmla="*/ 5124450 h 5124450"/>
              <a:gd name="connsiteX0" fmla="*/ 1094576 w 2943951"/>
              <a:gd name="connsiteY0" fmla="*/ 5124450 h 5124450"/>
              <a:gd name="connsiteX1" fmla="*/ 0 w 2943951"/>
              <a:gd name="connsiteY1" fmla="*/ 0 h 5124450"/>
              <a:gd name="connsiteX2" fmla="*/ 2943951 w 2943951"/>
              <a:gd name="connsiteY2" fmla="*/ 4305300 h 5124450"/>
              <a:gd name="connsiteX3" fmla="*/ 1094576 w 2943951"/>
              <a:gd name="connsiteY3" fmla="*/ 5124450 h 5124450"/>
              <a:gd name="connsiteX0" fmla="*/ 1127744 w 2977119"/>
              <a:gd name="connsiteY0" fmla="*/ 5124450 h 5124450"/>
              <a:gd name="connsiteX1" fmla="*/ 0 w 2977119"/>
              <a:gd name="connsiteY1" fmla="*/ 0 h 5124450"/>
              <a:gd name="connsiteX2" fmla="*/ 2977119 w 2977119"/>
              <a:gd name="connsiteY2" fmla="*/ 4305300 h 5124450"/>
              <a:gd name="connsiteX3" fmla="*/ 1127744 w 2977119"/>
              <a:gd name="connsiteY3" fmla="*/ 5124450 h 5124450"/>
              <a:gd name="connsiteX0" fmla="*/ 1080919 w 2930294"/>
              <a:gd name="connsiteY0" fmla="*/ 5119248 h 5119248"/>
              <a:gd name="connsiteX1" fmla="*/ 0 w 2930294"/>
              <a:gd name="connsiteY1" fmla="*/ 0 h 5119248"/>
              <a:gd name="connsiteX2" fmla="*/ 2930294 w 2930294"/>
              <a:gd name="connsiteY2" fmla="*/ 4300098 h 5119248"/>
              <a:gd name="connsiteX3" fmla="*/ 1080919 w 2930294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308" h="5119248">
                <a:moveTo>
                  <a:pt x="1106933" y="5119248"/>
                </a:moveTo>
                <a:lnTo>
                  <a:pt x="0" y="0"/>
                </a:lnTo>
                <a:lnTo>
                  <a:pt x="2956308" y="4300098"/>
                </a:lnTo>
                <a:lnTo>
                  <a:pt x="1106933" y="511924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9" name="Isosceles Triangle 25" hidden="1">
            <a:extLst/>
          </p:cNvPr>
          <p:cNvSpPr/>
          <p:nvPr/>
        </p:nvSpPr>
        <p:spPr>
          <a:xfrm>
            <a:off x="6151563" y="711201"/>
            <a:ext cx="3395663" cy="5880100"/>
          </a:xfrm>
          <a:custGeom>
            <a:avLst/>
            <a:gdLst>
              <a:gd name="connsiteX0" fmla="*/ 0 w 5811775"/>
              <a:gd name="connsiteY0" fmla="*/ 5105400 h 5105400"/>
              <a:gd name="connsiteX1" fmla="*/ 1381924 w 5811775"/>
              <a:gd name="connsiteY1" fmla="*/ 0 h 5105400"/>
              <a:gd name="connsiteX2" fmla="*/ 5811775 w 5811775"/>
              <a:gd name="connsiteY2" fmla="*/ 5105400 h 5105400"/>
              <a:gd name="connsiteX3" fmla="*/ 0 w 5811775"/>
              <a:gd name="connsiteY3" fmla="*/ 5105400 h 5105400"/>
              <a:gd name="connsiteX0" fmla="*/ 0 w 4935475"/>
              <a:gd name="connsiteY0" fmla="*/ 5105400 h 5105400"/>
              <a:gd name="connsiteX1" fmla="*/ 1381924 w 4935475"/>
              <a:gd name="connsiteY1" fmla="*/ 0 h 5105400"/>
              <a:gd name="connsiteX2" fmla="*/ 4935475 w 4935475"/>
              <a:gd name="connsiteY2" fmla="*/ 3390900 h 5105400"/>
              <a:gd name="connsiteX3" fmla="*/ 0 w 4935475"/>
              <a:gd name="connsiteY3" fmla="*/ 5105400 h 5105400"/>
              <a:gd name="connsiteX0" fmla="*/ 1094576 w 3553551"/>
              <a:gd name="connsiteY0" fmla="*/ 5124450 h 5124450"/>
              <a:gd name="connsiteX1" fmla="*/ 0 w 3553551"/>
              <a:gd name="connsiteY1" fmla="*/ 0 h 5124450"/>
              <a:gd name="connsiteX2" fmla="*/ 3553551 w 3553551"/>
              <a:gd name="connsiteY2" fmla="*/ 3390900 h 5124450"/>
              <a:gd name="connsiteX3" fmla="*/ 1094576 w 3553551"/>
              <a:gd name="connsiteY3" fmla="*/ 5124450 h 5124450"/>
              <a:gd name="connsiteX0" fmla="*/ 1094576 w 2848701"/>
              <a:gd name="connsiteY0" fmla="*/ 5124450 h 5124450"/>
              <a:gd name="connsiteX1" fmla="*/ 0 w 2848701"/>
              <a:gd name="connsiteY1" fmla="*/ 0 h 5124450"/>
              <a:gd name="connsiteX2" fmla="*/ 2848701 w 2848701"/>
              <a:gd name="connsiteY2" fmla="*/ 4381500 h 5124450"/>
              <a:gd name="connsiteX3" fmla="*/ 1094576 w 2848701"/>
              <a:gd name="connsiteY3" fmla="*/ 5124450 h 5124450"/>
              <a:gd name="connsiteX0" fmla="*/ 1094576 w 2943951"/>
              <a:gd name="connsiteY0" fmla="*/ 5124450 h 5124450"/>
              <a:gd name="connsiteX1" fmla="*/ 0 w 2943951"/>
              <a:gd name="connsiteY1" fmla="*/ 0 h 5124450"/>
              <a:gd name="connsiteX2" fmla="*/ 2943951 w 2943951"/>
              <a:gd name="connsiteY2" fmla="*/ 4305300 h 5124450"/>
              <a:gd name="connsiteX3" fmla="*/ 1094576 w 2943951"/>
              <a:gd name="connsiteY3" fmla="*/ 5124450 h 5124450"/>
              <a:gd name="connsiteX0" fmla="*/ 1127744 w 2977119"/>
              <a:gd name="connsiteY0" fmla="*/ 5124450 h 5124450"/>
              <a:gd name="connsiteX1" fmla="*/ 0 w 2977119"/>
              <a:gd name="connsiteY1" fmla="*/ 0 h 5124450"/>
              <a:gd name="connsiteX2" fmla="*/ 2977119 w 2977119"/>
              <a:gd name="connsiteY2" fmla="*/ 4305300 h 5124450"/>
              <a:gd name="connsiteX3" fmla="*/ 1127744 w 2977119"/>
              <a:gd name="connsiteY3" fmla="*/ 5124450 h 5124450"/>
              <a:gd name="connsiteX0" fmla="*/ 1080919 w 2930294"/>
              <a:gd name="connsiteY0" fmla="*/ 5119248 h 5119248"/>
              <a:gd name="connsiteX1" fmla="*/ 0 w 2930294"/>
              <a:gd name="connsiteY1" fmla="*/ 0 h 5119248"/>
              <a:gd name="connsiteX2" fmla="*/ 2930294 w 2930294"/>
              <a:gd name="connsiteY2" fmla="*/ 4300098 h 5119248"/>
              <a:gd name="connsiteX3" fmla="*/ 1080919 w 2930294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308" h="5119248">
                <a:moveTo>
                  <a:pt x="1106933" y="5119248"/>
                </a:moveTo>
                <a:lnTo>
                  <a:pt x="0" y="0"/>
                </a:lnTo>
                <a:lnTo>
                  <a:pt x="2956308" y="4300098"/>
                </a:lnTo>
                <a:lnTo>
                  <a:pt x="1106933" y="511924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0" name="Isosceles Triangle 25" hidden="1">
            <a:extLst/>
          </p:cNvPr>
          <p:cNvSpPr/>
          <p:nvPr/>
        </p:nvSpPr>
        <p:spPr>
          <a:xfrm>
            <a:off x="6303963" y="863601"/>
            <a:ext cx="3395663" cy="5880100"/>
          </a:xfrm>
          <a:custGeom>
            <a:avLst/>
            <a:gdLst>
              <a:gd name="connsiteX0" fmla="*/ 0 w 5811775"/>
              <a:gd name="connsiteY0" fmla="*/ 5105400 h 5105400"/>
              <a:gd name="connsiteX1" fmla="*/ 1381924 w 5811775"/>
              <a:gd name="connsiteY1" fmla="*/ 0 h 5105400"/>
              <a:gd name="connsiteX2" fmla="*/ 5811775 w 5811775"/>
              <a:gd name="connsiteY2" fmla="*/ 5105400 h 5105400"/>
              <a:gd name="connsiteX3" fmla="*/ 0 w 5811775"/>
              <a:gd name="connsiteY3" fmla="*/ 5105400 h 5105400"/>
              <a:gd name="connsiteX0" fmla="*/ 0 w 4935475"/>
              <a:gd name="connsiteY0" fmla="*/ 5105400 h 5105400"/>
              <a:gd name="connsiteX1" fmla="*/ 1381924 w 4935475"/>
              <a:gd name="connsiteY1" fmla="*/ 0 h 5105400"/>
              <a:gd name="connsiteX2" fmla="*/ 4935475 w 4935475"/>
              <a:gd name="connsiteY2" fmla="*/ 3390900 h 5105400"/>
              <a:gd name="connsiteX3" fmla="*/ 0 w 4935475"/>
              <a:gd name="connsiteY3" fmla="*/ 5105400 h 5105400"/>
              <a:gd name="connsiteX0" fmla="*/ 1094576 w 3553551"/>
              <a:gd name="connsiteY0" fmla="*/ 5124450 h 5124450"/>
              <a:gd name="connsiteX1" fmla="*/ 0 w 3553551"/>
              <a:gd name="connsiteY1" fmla="*/ 0 h 5124450"/>
              <a:gd name="connsiteX2" fmla="*/ 3553551 w 3553551"/>
              <a:gd name="connsiteY2" fmla="*/ 3390900 h 5124450"/>
              <a:gd name="connsiteX3" fmla="*/ 1094576 w 3553551"/>
              <a:gd name="connsiteY3" fmla="*/ 5124450 h 5124450"/>
              <a:gd name="connsiteX0" fmla="*/ 1094576 w 2848701"/>
              <a:gd name="connsiteY0" fmla="*/ 5124450 h 5124450"/>
              <a:gd name="connsiteX1" fmla="*/ 0 w 2848701"/>
              <a:gd name="connsiteY1" fmla="*/ 0 h 5124450"/>
              <a:gd name="connsiteX2" fmla="*/ 2848701 w 2848701"/>
              <a:gd name="connsiteY2" fmla="*/ 4381500 h 5124450"/>
              <a:gd name="connsiteX3" fmla="*/ 1094576 w 2848701"/>
              <a:gd name="connsiteY3" fmla="*/ 5124450 h 5124450"/>
              <a:gd name="connsiteX0" fmla="*/ 1094576 w 2943951"/>
              <a:gd name="connsiteY0" fmla="*/ 5124450 h 5124450"/>
              <a:gd name="connsiteX1" fmla="*/ 0 w 2943951"/>
              <a:gd name="connsiteY1" fmla="*/ 0 h 5124450"/>
              <a:gd name="connsiteX2" fmla="*/ 2943951 w 2943951"/>
              <a:gd name="connsiteY2" fmla="*/ 4305300 h 5124450"/>
              <a:gd name="connsiteX3" fmla="*/ 1094576 w 2943951"/>
              <a:gd name="connsiteY3" fmla="*/ 5124450 h 5124450"/>
              <a:gd name="connsiteX0" fmla="*/ 1127744 w 2977119"/>
              <a:gd name="connsiteY0" fmla="*/ 5124450 h 5124450"/>
              <a:gd name="connsiteX1" fmla="*/ 0 w 2977119"/>
              <a:gd name="connsiteY1" fmla="*/ 0 h 5124450"/>
              <a:gd name="connsiteX2" fmla="*/ 2977119 w 2977119"/>
              <a:gd name="connsiteY2" fmla="*/ 4305300 h 5124450"/>
              <a:gd name="connsiteX3" fmla="*/ 1127744 w 2977119"/>
              <a:gd name="connsiteY3" fmla="*/ 5124450 h 5124450"/>
              <a:gd name="connsiteX0" fmla="*/ 1080919 w 2930294"/>
              <a:gd name="connsiteY0" fmla="*/ 5119248 h 5119248"/>
              <a:gd name="connsiteX1" fmla="*/ 0 w 2930294"/>
              <a:gd name="connsiteY1" fmla="*/ 0 h 5119248"/>
              <a:gd name="connsiteX2" fmla="*/ 2930294 w 2930294"/>
              <a:gd name="connsiteY2" fmla="*/ 4300098 h 5119248"/>
              <a:gd name="connsiteX3" fmla="*/ 1080919 w 2930294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308" h="5119248">
                <a:moveTo>
                  <a:pt x="1106933" y="5119248"/>
                </a:moveTo>
                <a:lnTo>
                  <a:pt x="0" y="0"/>
                </a:lnTo>
                <a:lnTo>
                  <a:pt x="2956308" y="4300098"/>
                </a:lnTo>
                <a:lnTo>
                  <a:pt x="1106933" y="511924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1" name="Isosceles Triangle 25" hidden="1">
            <a:extLst/>
          </p:cNvPr>
          <p:cNvSpPr/>
          <p:nvPr/>
        </p:nvSpPr>
        <p:spPr>
          <a:xfrm>
            <a:off x="6456363" y="1016001"/>
            <a:ext cx="3395663" cy="5880100"/>
          </a:xfrm>
          <a:custGeom>
            <a:avLst/>
            <a:gdLst>
              <a:gd name="connsiteX0" fmla="*/ 0 w 5811775"/>
              <a:gd name="connsiteY0" fmla="*/ 5105400 h 5105400"/>
              <a:gd name="connsiteX1" fmla="*/ 1381924 w 5811775"/>
              <a:gd name="connsiteY1" fmla="*/ 0 h 5105400"/>
              <a:gd name="connsiteX2" fmla="*/ 5811775 w 5811775"/>
              <a:gd name="connsiteY2" fmla="*/ 5105400 h 5105400"/>
              <a:gd name="connsiteX3" fmla="*/ 0 w 5811775"/>
              <a:gd name="connsiteY3" fmla="*/ 5105400 h 5105400"/>
              <a:gd name="connsiteX0" fmla="*/ 0 w 4935475"/>
              <a:gd name="connsiteY0" fmla="*/ 5105400 h 5105400"/>
              <a:gd name="connsiteX1" fmla="*/ 1381924 w 4935475"/>
              <a:gd name="connsiteY1" fmla="*/ 0 h 5105400"/>
              <a:gd name="connsiteX2" fmla="*/ 4935475 w 4935475"/>
              <a:gd name="connsiteY2" fmla="*/ 3390900 h 5105400"/>
              <a:gd name="connsiteX3" fmla="*/ 0 w 4935475"/>
              <a:gd name="connsiteY3" fmla="*/ 5105400 h 5105400"/>
              <a:gd name="connsiteX0" fmla="*/ 1094576 w 3553551"/>
              <a:gd name="connsiteY0" fmla="*/ 5124450 h 5124450"/>
              <a:gd name="connsiteX1" fmla="*/ 0 w 3553551"/>
              <a:gd name="connsiteY1" fmla="*/ 0 h 5124450"/>
              <a:gd name="connsiteX2" fmla="*/ 3553551 w 3553551"/>
              <a:gd name="connsiteY2" fmla="*/ 3390900 h 5124450"/>
              <a:gd name="connsiteX3" fmla="*/ 1094576 w 3553551"/>
              <a:gd name="connsiteY3" fmla="*/ 5124450 h 5124450"/>
              <a:gd name="connsiteX0" fmla="*/ 1094576 w 2848701"/>
              <a:gd name="connsiteY0" fmla="*/ 5124450 h 5124450"/>
              <a:gd name="connsiteX1" fmla="*/ 0 w 2848701"/>
              <a:gd name="connsiteY1" fmla="*/ 0 h 5124450"/>
              <a:gd name="connsiteX2" fmla="*/ 2848701 w 2848701"/>
              <a:gd name="connsiteY2" fmla="*/ 4381500 h 5124450"/>
              <a:gd name="connsiteX3" fmla="*/ 1094576 w 2848701"/>
              <a:gd name="connsiteY3" fmla="*/ 5124450 h 5124450"/>
              <a:gd name="connsiteX0" fmla="*/ 1094576 w 2943951"/>
              <a:gd name="connsiteY0" fmla="*/ 5124450 h 5124450"/>
              <a:gd name="connsiteX1" fmla="*/ 0 w 2943951"/>
              <a:gd name="connsiteY1" fmla="*/ 0 h 5124450"/>
              <a:gd name="connsiteX2" fmla="*/ 2943951 w 2943951"/>
              <a:gd name="connsiteY2" fmla="*/ 4305300 h 5124450"/>
              <a:gd name="connsiteX3" fmla="*/ 1094576 w 2943951"/>
              <a:gd name="connsiteY3" fmla="*/ 5124450 h 5124450"/>
              <a:gd name="connsiteX0" fmla="*/ 1127744 w 2977119"/>
              <a:gd name="connsiteY0" fmla="*/ 5124450 h 5124450"/>
              <a:gd name="connsiteX1" fmla="*/ 0 w 2977119"/>
              <a:gd name="connsiteY1" fmla="*/ 0 h 5124450"/>
              <a:gd name="connsiteX2" fmla="*/ 2977119 w 2977119"/>
              <a:gd name="connsiteY2" fmla="*/ 4305300 h 5124450"/>
              <a:gd name="connsiteX3" fmla="*/ 1127744 w 2977119"/>
              <a:gd name="connsiteY3" fmla="*/ 5124450 h 5124450"/>
              <a:gd name="connsiteX0" fmla="*/ 1080919 w 2930294"/>
              <a:gd name="connsiteY0" fmla="*/ 5119248 h 5119248"/>
              <a:gd name="connsiteX1" fmla="*/ 0 w 2930294"/>
              <a:gd name="connsiteY1" fmla="*/ 0 h 5119248"/>
              <a:gd name="connsiteX2" fmla="*/ 2930294 w 2930294"/>
              <a:gd name="connsiteY2" fmla="*/ 4300098 h 5119248"/>
              <a:gd name="connsiteX3" fmla="*/ 1080919 w 2930294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308" h="5119248">
                <a:moveTo>
                  <a:pt x="1106933" y="5119248"/>
                </a:moveTo>
                <a:lnTo>
                  <a:pt x="0" y="0"/>
                </a:lnTo>
                <a:lnTo>
                  <a:pt x="2956308" y="4300098"/>
                </a:lnTo>
                <a:lnTo>
                  <a:pt x="1106933" y="511924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2" name="Isosceles Triangle 25" hidden="1">
            <a:extLst/>
          </p:cNvPr>
          <p:cNvSpPr/>
          <p:nvPr/>
        </p:nvSpPr>
        <p:spPr>
          <a:xfrm>
            <a:off x="6608763" y="1168401"/>
            <a:ext cx="3395663" cy="5880100"/>
          </a:xfrm>
          <a:custGeom>
            <a:avLst/>
            <a:gdLst>
              <a:gd name="connsiteX0" fmla="*/ 0 w 5811775"/>
              <a:gd name="connsiteY0" fmla="*/ 5105400 h 5105400"/>
              <a:gd name="connsiteX1" fmla="*/ 1381924 w 5811775"/>
              <a:gd name="connsiteY1" fmla="*/ 0 h 5105400"/>
              <a:gd name="connsiteX2" fmla="*/ 5811775 w 5811775"/>
              <a:gd name="connsiteY2" fmla="*/ 5105400 h 5105400"/>
              <a:gd name="connsiteX3" fmla="*/ 0 w 5811775"/>
              <a:gd name="connsiteY3" fmla="*/ 5105400 h 5105400"/>
              <a:gd name="connsiteX0" fmla="*/ 0 w 4935475"/>
              <a:gd name="connsiteY0" fmla="*/ 5105400 h 5105400"/>
              <a:gd name="connsiteX1" fmla="*/ 1381924 w 4935475"/>
              <a:gd name="connsiteY1" fmla="*/ 0 h 5105400"/>
              <a:gd name="connsiteX2" fmla="*/ 4935475 w 4935475"/>
              <a:gd name="connsiteY2" fmla="*/ 3390900 h 5105400"/>
              <a:gd name="connsiteX3" fmla="*/ 0 w 4935475"/>
              <a:gd name="connsiteY3" fmla="*/ 5105400 h 5105400"/>
              <a:gd name="connsiteX0" fmla="*/ 1094576 w 3553551"/>
              <a:gd name="connsiteY0" fmla="*/ 5124450 h 5124450"/>
              <a:gd name="connsiteX1" fmla="*/ 0 w 3553551"/>
              <a:gd name="connsiteY1" fmla="*/ 0 h 5124450"/>
              <a:gd name="connsiteX2" fmla="*/ 3553551 w 3553551"/>
              <a:gd name="connsiteY2" fmla="*/ 3390900 h 5124450"/>
              <a:gd name="connsiteX3" fmla="*/ 1094576 w 3553551"/>
              <a:gd name="connsiteY3" fmla="*/ 5124450 h 5124450"/>
              <a:gd name="connsiteX0" fmla="*/ 1094576 w 2848701"/>
              <a:gd name="connsiteY0" fmla="*/ 5124450 h 5124450"/>
              <a:gd name="connsiteX1" fmla="*/ 0 w 2848701"/>
              <a:gd name="connsiteY1" fmla="*/ 0 h 5124450"/>
              <a:gd name="connsiteX2" fmla="*/ 2848701 w 2848701"/>
              <a:gd name="connsiteY2" fmla="*/ 4381500 h 5124450"/>
              <a:gd name="connsiteX3" fmla="*/ 1094576 w 2848701"/>
              <a:gd name="connsiteY3" fmla="*/ 5124450 h 5124450"/>
              <a:gd name="connsiteX0" fmla="*/ 1094576 w 2943951"/>
              <a:gd name="connsiteY0" fmla="*/ 5124450 h 5124450"/>
              <a:gd name="connsiteX1" fmla="*/ 0 w 2943951"/>
              <a:gd name="connsiteY1" fmla="*/ 0 h 5124450"/>
              <a:gd name="connsiteX2" fmla="*/ 2943951 w 2943951"/>
              <a:gd name="connsiteY2" fmla="*/ 4305300 h 5124450"/>
              <a:gd name="connsiteX3" fmla="*/ 1094576 w 2943951"/>
              <a:gd name="connsiteY3" fmla="*/ 5124450 h 5124450"/>
              <a:gd name="connsiteX0" fmla="*/ 1127744 w 2977119"/>
              <a:gd name="connsiteY0" fmla="*/ 5124450 h 5124450"/>
              <a:gd name="connsiteX1" fmla="*/ 0 w 2977119"/>
              <a:gd name="connsiteY1" fmla="*/ 0 h 5124450"/>
              <a:gd name="connsiteX2" fmla="*/ 2977119 w 2977119"/>
              <a:gd name="connsiteY2" fmla="*/ 4305300 h 5124450"/>
              <a:gd name="connsiteX3" fmla="*/ 1127744 w 2977119"/>
              <a:gd name="connsiteY3" fmla="*/ 5124450 h 5124450"/>
              <a:gd name="connsiteX0" fmla="*/ 1080919 w 2930294"/>
              <a:gd name="connsiteY0" fmla="*/ 5119248 h 5119248"/>
              <a:gd name="connsiteX1" fmla="*/ 0 w 2930294"/>
              <a:gd name="connsiteY1" fmla="*/ 0 h 5119248"/>
              <a:gd name="connsiteX2" fmla="*/ 2930294 w 2930294"/>
              <a:gd name="connsiteY2" fmla="*/ 4300098 h 5119248"/>
              <a:gd name="connsiteX3" fmla="*/ 1080919 w 2930294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308" h="5119248">
                <a:moveTo>
                  <a:pt x="1106933" y="5119248"/>
                </a:moveTo>
                <a:lnTo>
                  <a:pt x="0" y="0"/>
                </a:lnTo>
                <a:lnTo>
                  <a:pt x="2956308" y="4300098"/>
                </a:lnTo>
                <a:lnTo>
                  <a:pt x="1106933" y="511924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3" name="Rectangle 42" hidden="1">
            <a:extLst/>
          </p:cNvPr>
          <p:cNvSpPr/>
          <p:nvPr/>
        </p:nvSpPr>
        <p:spPr>
          <a:xfrm rot="360000">
            <a:off x="1751014" y="49990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4" name="Rectangle 43" hidden="1">
            <a:extLst/>
          </p:cNvPr>
          <p:cNvSpPr/>
          <p:nvPr/>
        </p:nvSpPr>
        <p:spPr>
          <a:xfrm rot="360000">
            <a:off x="2084389" y="35194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5" name="Rectangle 44" hidden="1">
            <a:extLst/>
          </p:cNvPr>
          <p:cNvSpPr/>
          <p:nvPr/>
        </p:nvSpPr>
        <p:spPr>
          <a:xfrm rot="360000">
            <a:off x="2363789" y="20399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6" name="Rectangle 45" hidden="1">
            <a:extLst/>
          </p:cNvPr>
          <p:cNvSpPr/>
          <p:nvPr/>
        </p:nvSpPr>
        <p:spPr>
          <a:xfrm rot="360000">
            <a:off x="2644777" y="5603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7" name="Rectangle 46" hidden="1">
            <a:extLst/>
          </p:cNvPr>
          <p:cNvSpPr/>
          <p:nvPr/>
        </p:nvSpPr>
        <p:spPr>
          <a:xfrm rot="360000">
            <a:off x="1903414" y="51514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8" name="Rectangle 47" hidden="1">
            <a:extLst/>
          </p:cNvPr>
          <p:cNvSpPr/>
          <p:nvPr/>
        </p:nvSpPr>
        <p:spPr>
          <a:xfrm rot="360000">
            <a:off x="2236789" y="36718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9" name="Rectangle 48" hidden="1">
            <a:extLst/>
          </p:cNvPr>
          <p:cNvSpPr/>
          <p:nvPr/>
        </p:nvSpPr>
        <p:spPr>
          <a:xfrm rot="360000">
            <a:off x="2516189" y="21923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0" name="Rectangle 49" hidden="1">
            <a:extLst/>
          </p:cNvPr>
          <p:cNvSpPr/>
          <p:nvPr/>
        </p:nvSpPr>
        <p:spPr>
          <a:xfrm rot="360000">
            <a:off x="2797177" y="7127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1" name="Rectangle 50" hidden="1">
            <a:extLst/>
          </p:cNvPr>
          <p:cNvSpPr/>
          <p:nvPr/>
        </p:nvSpPr>
        <p:spPr>
          <a:xfrm rot="360000">
            <a:off x="2055814" y="53038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2" name="Rectangle 51" hidden="1">
            <a:extLst/>
          </p:cNvPr>
          <p:cNvSpPr/>
          <p:nvPr/>
        </p:nvSpPr>
        <p:spPr>
          <a:xfrm rot="360000">
            <a:off x="2389189" y="38242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3" name="Rectangle 52" hidden="1">
            <a:extLst/>
          </p:cNvPr>
          <p:cNvSpPr/>
          <p:nvPr/>
        </p:nvSpPr>
        <p:spPr>
          <a:xfrm rot="360000">
            <a:off x="2668589" y="23447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4" name="Rectangle 53" hidden="1">
            <a:extLst/>
          </p:cNvPr>
          <p:cNvSpPr/>
          <p:nvPr/>
        </p:nvSpPr>
        <p:spPr>
          <a:xfrm rot="360000">
            <a:off x="2949577" y="8651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5" name="Rectangle 54" hidden="1">
            <a:extLst/>
          </p:cNvPr>
          <p:cNvSpPr/>
          <p:nvPr/>
        </p:nvSpPr>
        <p:spPr>
          <a:xfrm rot="360000">
            <a:off x="2208214" y="54562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6" name="Rectangle 55" hidden="1">
            <a:extLst/>
          </p:cNvPr>
          <p:cNvSpPr/>
          <p:nvPr/>
        </p:nvSpPr>
        <p:spPr>
          <a:xfrm rot="360000">
            <a:off x="2541589" y="39766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7" name="Rectangle 56" hidden="1">
            <a:extLst/>
          </p:cNvPr>
          <p:cNvSpPr/>
          <p:nvPr/>
        </p:nvSpPr>
        <p:spPr>
          <a:xfrm rot="360000">
            <a:off x="2820989" y="24971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8" name="Rectangle 57" hidden="1">
            <a:extLst/>
          </p:cNvPr>
          <p:cNvSpPr/>
          <p:nvPr/>
        </p:nvSpPr>
        <p:spPr>
          <a:xfrm rot="360000">
            <a:off x="3101977" y="10175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9" name="Rectangle 58" hidden="1">
            <a:extLst/>
          </p:cNvPr>
          <p:cNvSpPr/>
          <p:nvPr/>
        </p:nvSpPr>
        <p:spPr>
          <a:xfrm rot="360000">
            <a:off x="2360614" y="56086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0" name="Rectangle 59" hidden="1">
            <a:extLst/>
          </p:cNvPr>
          <p:cNvSpPr/>
          <p:nvPr/>
        </p:nvSpPr>
        <p:spPr>
          <a:xfrm rot="360000">
            <a:off x="2693989" y="41290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1" name="Rectangle 60" hidden="1">
            <a:extLst/>
          </p:cNvPr>
          <p:cNvSpPr/>
          <p:nvPr/>
        </p:nvSpPr>
        <p:spPr>
          <a:xfrm rot="360000">
            <a:off x="2973389" y="26495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2" name="Rectangle 61" hidden="1">
            <a:extLst/>
          </p:cNvPr>
          <p:cNvSpPr/>
          <p:nvPr/>
        </p:nvSpPr>
        <p:spPr>
          <a:xfrm rot="360000">
            <a:off x="3254377" y="11699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3" name="Rectangle 62" hidden="1">
            <a:extLst/>
          </p:cNvPr>
          <p:cNvSpPr/>
          <p:nvPr/>
        </p:nvSpPr>
        <p:spPr>
          <a:xfrm rot="360000">
            <a:off x="2513014" y="57610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4" name="Rectangle 63" hidden="1">
            <a:extLst/>
          </p:cNvPr>
          <p:cNvSpPr/>
          <p:nvPr/>
        </p:nvSpPr>
        <p:spPr>
          <a:xfrm rot="360000">
            <a:off x="2846389" y="42814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5" name="Rectangle 64" hidden="1">
            <a:extLst/>
          </p:cNvPr>
          <p:cNvSpPr/>
          <p:nvPr/>
        </p:nvSpPr>
        <p:spPr>
          <a:xfrm rot="360000">
            <a:off x="3125789" y="28019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6" name="Rectangle 65" hidden="1">
            <a:extLst/>
          </p:cNvPr>
          <p:cNvSpPr/>
          <p:nvPr/>
        </p:nvSpPr>
        <p:spPr>
          <a:xfrm rot="360000">
            <a:off x="3406777" y="13223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9508" name="TextBox 309"/>
          <p:cNvSpPr txBox="1">
            <a:spLocks noChangeArrowheads="1"/>
          </p:cNvSpPr>
          <p:nvPr/>
        </p:nvSpPr>
        <p:spPr bwMode="auto">
          <a:xfrm>
            <a:off x="9553577" y="3789320"/>
            <a:ext cx="1439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6</a:t>
            </a:r>
            <a:endParaRPr lang="en-IN" sz="20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319" name="TextBox 318">
            <a:extLst/>
          </p:cNvPr>
          <p:cNvSpPr txBox="1"/>
          <p:nvPr/>
        </p:nvSpPr>
        <p:spPr>
          <a:xfrm>
            <a:off x="1061113" y="126467"/>
            <a:ext cx="11017952" cy="1323439"/>
          </a:xfrm>
          <a:prstGeom prst="rect">
            <a:avLst/>
          </a:prstGeom>
          <a:solidFill>
            <a:srgbClr val="9B0909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spc="300" dirty="0">
                <a:solidFill>
                  <a:schemeClr val="bg1"/>
                </a:solidFill>
                <a:effectLst>
                  <a:outerShdw blurRad="3683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Решение проблемных вопросов</a:t>
            </a:r>
            <a:endParaRPr lang="ru-RU" sz="4400" b="1" spc="300" dirty="0">
              <a:solidFill>
                <a:schemeClr val="bg1"/>
              </a:solidFill>
              <a:effectLst>
                <a:outerShdw blurRad="3683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IN" sz="3600" b="1" spc="300" dirty="0">
              <a:solidFill>
                <a:schemeClr val="bg1"/>
              </a:solidFill>
              <a:effectLst>
                <a:outerShdw blurRad="3683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08526" cy="143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4263" y="2277601"/>
            <a:ext cx="10515600" cy="43513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600" dirty="0"/>
              <a:t>Модель домашних заданий </a:t>
            </a:r>
          </a:p>
          <a:p>
            <a:pPr>
              <a:lnSpc>
                <a:spcPct val="150000"/>
              </a:lnSpc>
            </a:pPr>
            <a:r>
              <a:rPr lang="ru-RU" sz="3600" dirty="0"/>
              <a:t>Программа развития функциональной грамотности</a:t>
            </a:r>
          </a:p>
          <a:p>
            <a:pPr>
              <a:lnSpc>
                <a:spcPct val="150000"/>
              </a:lnSpc>
            </a:pPr>
            <a:r>
              <a:rPr lang="ru-RU" sz="3600" dirty="0" err="1"/>
              <a:t>Балльно</a:t>
            </a:r>
            <a:r>
              <a:rPr lang="ru-RU" sz="3600" dirty="0"/>
              <a:t>-рейтинговая система оценивания в старшей школе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432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sosceles Triangle 23" hidden="1">
            <a:extLst/>
          </p:cNvPr>
          <p:cNvSpPr/>
          <p:nvPr/>
        </p:nvSpPr>
        <p:spPr>
          <a:xfrm>
            <a:off x="2362201" y="552452"/>
            <a:ext cx="4906963" cy="5889625"/>
          </a:xfrm>
          <a:custGeom>
            <a:avLst/>
            <a:gdLst>
              <a:gd name="connsiteX0" fmla="*/ 0 w 5789676"/>
              <a:gd name="connsiteY0" fmla="*/ 4991100 h 4991100"/>
              <a:gd name="connsiteX1" fmla="*/ 3637769 w 5789676"/>
              <a:gd name="connsiteY1" fmla="*/ 0 h 4991100"/>
              <a:gd name="connsiteX2" fmla="*/ 5789676 w 5789676"/>
              <a:gd name="connsiteY2" fmla="*/ 4991100 h 4991100"/>
              <a:gd name="connsiteX3" fmla="*/ 0 w 5789676"/>
              <a:gd name="connsiteY3" fmla="*/ 4991100 h 4991100"/>
              <a:gd name="connsiteX0" fmla="*/ 0 w 5351526"/>
              <a:gd name="connsiteY0" fmla="*/ 4457700 h 4991100"/>
              <a:gd name="connsiteX1" fmla="*/ 3199619 w 5351526"/>
              <a:gd name="connsiteY1" fmla="*/ 0 h 4991100"/>
              <a:gd name="connsiteX2" fmla="*/ 5351526 w 5351526"/>
              <a:gd name="connsiteY2" fmla="*/ 4991100 h 4991100"/>
              <a:gd name="connsiteX3" fmla="*/ 0 w 5351526"/>
              <a:gd name="connsiteY3" fmla="*/ 4457700 h 4991100"/>
              <a:gd name="connsiteX0" fmla="*/ 0 w 5351526"/>
              <a:gd name="connsiteY0" fmla="*/ 4572000 h 5105400"/>
              <a:gd name="connsiteX1" fmla="*/ 4116707 w 5351526"/>
              <a:gd name="connsiteY1" fmla="*/ 0 h 5105400"/>
              <a:gd name="connsiteX2" fmla="*/ 5351526 w 5351526"/>
              <a:gd name="connsiteY2" fmla="*/ 5105400 h 5105400"/>
              <a:gd name="connsiteX3" fmla="*/ 0 w 5351526"/>
              <a:gd name="connsiteY3" fmla="*/ 4572000 h 5105400"/>
              <a:gd name="connsiteX0" fmla="*/ 0 w 4690370"/>
              <a:gd name="connsiteY0" fmla="*/ 4229100 h 5105400"/>
              <a:gd name="connsiteX1" fmla="*/ 3455551 w 4690370"/>
              <a:gd name="connsiteY1" fmla="*/ 0 h 5105400"/>
              <a:gd name="connsiteX2" fmla="*/ 4690370 w 4690370"/>
              <a:gd name="connsiteY2" fmla="*/ 5105400 h 5105400"/>
              <a:gd name="connsiteX3" fmla="*/ 0 w 4690370"/>
              <a:gd name="connsiteY3" fmla="*/ 4229100 h 5105400"/>
              <a:gd name="connsiteX0" fmla="*/ 0 w 4903646"/>
              <a:gd name="connsiteY0" fmla="*/ 4400550 h 5105400"/>
              <a:gd name="connsiteX1" fmla="*/ 3668827 w 4903646"/>
              <a:gd name="connsiteY1" fmla="*/ 0 h 5105400"/>
              <a:gd name="connsiteX2" fmla="*/ 4903646 w 4903646"/>
              <a:gd name="connsiteY2" fmla="*/ 5105400 h 5105400"/>
              <a:gd name="connsiteX3" fmla="*/ 0 w 4903646"/>
              <a:gd name="connsiteY3" fmla="*/ 4400550 h 5105400"/>
              <a:gd name="connsiteX0" fmla="*/ 0 w 4327800"/>
              <a:gd name="connsiteY0" fmla="*/ 4362450 h 5105400"/>
              <a:gd name="connsiteX1" fmla="*/ 3092981 w 4327800"/>
              <a:gd name="connsiteY1" fmla="*/ 0 h 5105400"/>
              <a:gd name="connsiteX2" fmla="*/ 4327800 w 4327800"/>
              <a:gd name="connsiteY2" fmla="*/ 5105400 h 5105400"/>
              <a:gd name="connsiteX3" fmla="*/ 0 w 4327800"/>
              <a:gd name="connsiteY3" fmla="*/ 4362450 h 5105400"/>
              <a:gd name="connsiteX0" fmla="*/ 0 w 4882318"/>
              <a:gd name="connsiteY0" fmla="*/ 4629150 h 5105400"/>
              <a:gd name="connsiteX1" fmla="*/ 3647499 w 4882318"/>
              <a:gd name="connsiteY1" fmla="*/ 0 h 5105400"/>
              <a:gd name="connsiteX2" fmla="*/ 4882318 w 4882318"/>
              <a:gd name="connsiteY2" fmla="*/ 5105400 h 5105400"/>
              <a:gd name="connsiteX3" fmla="*/ 0 w 4882318"/>
              <a:gd name="connsiteY3" fmla="*/ 4629150 h 5105400"/>
              <a:gd name="connsiteX0" fmla="*/ 0 w 4775680"/>
              <a:gd name="connsiteY0" fmla="*/ 4686300 h 5105400"/>
              <a:gd name="connsiteX1" fmla="*/ 3540861 w 4775680"/>
              <a:gd name="connsiteY1" fmla="*/ 0 h 5105400"/>
              <a:gd name="connsiteX2" fmla="*/ 4775680 w 4775680"/>
              <a:gd name="connsiteY2" fmla="*/ 5105400 h 5105400"/>
              <a:gd name="connsiteX3" fmla="*/ 0 w 4775680"/>
              <a:gd name="connsiteY3" fmla="*/ 4686300 h 5105400"/>
              <a:gd name="connsiteX0" fmla="*/ 0 w 4781869"/>
              <a:gd name="connsiteY0" fmla="*/ 4686300 h 5127512"/>
              <a:gd name="connsiteX1" fmla="*/ 3540861 w 4781869"/>
              <a:gd name="connsiteY1" fmla="*/ 0 h 5127512"/>
              <a:gd name="connsiteX2" fmla="*/ 4781869 w 4781869"/>
              <a:gd name="connsiteY2" fmla="*/ 5127512 h 5127512"/>
              <a:gd name="connsiteX3" fmla="*/ 0 w 4781869"/>
              <a:gd name="connsiteY3" fmla="*/ 4686300 h 5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9" h="5127512">
                <a:moveTo>
                  <a:pt x="0" y="4686300"/>
                </a:moveTo>
                <a:lnTo>
                  <a:pt x="3540861" y="0"/>
                </a:lnTo>
                <a:lnTo>
                  <a:pt x="4781869" y="5127512"/>
                </a:lnTo>
                <a:lnTo>
                  <a:pt x="0" y="4686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3" name="Isosceles Triangle 23" hidden="1">
            <a:extLst/>
          </p:cNvPr>
          <p:cNvSpPr/>
          <p:nvPr/>
        </p:nvSpPr>
        <p:spPr>
          <a:xfrm>
            <a:off x="2514601" y="704852"/>
            <a:ext cx="4906963" cy="5889625"/>
          </a:xfrm>
          <a:custGeom>
            <a:avLst/>
            <a:gdLst>
              <a:gd name="connsiteX0" fmla="*/ 0 w 5789676"/>
              <a:gd name="connsiteY0" fmla="*/ 4991100 h 4991100"/>
              <a:gd name="connsiteX1" fmla="*/ 3637769 w 5789676"/>
              <a:gd name="connsiteY1" fmla="*/ 0 h 4991100"/>
              <a:gd name="connsiteX2" fmla="*/ 5789676 w 5789676"/>
              <a:gd name="connsiteY2" fmla="*/ 4991100 h 4991100"/>
              <a:gd name="connsiteX3" fmla="*/ 0 w 5789676"/>
              <a:gd name="connsiteY3" fmla="*/ 4991100 h 4991100"/>
              <a:gd name="connsiteX0" fmla="*/ 0 w 5351526"/>
              <a:gd name="connsiteY0" fmla="*/ 4457700 h 4991100"/>
              <a:gd name="connsiteX1" fmla="*/ 3199619 w 5351526"/>
              <a:gd name="connsiteY1" fmla="*/ 0 h 4991100"/>
              <a:gd name="connsiteX2" fmla="*/ 5351526 w 5351526"/>
              <a:gd name="connsiteY2" fmla="*/ 4991100 h 4991100"/>
              <a:gd name="connsiteX3" fmla="*/ 0 w 5351526"/>
              <a:gd name="connsiteY3" fmla="*/ 4457700 h 4991100"/>
              <a:gd name="connsiteX0" fmla="*/ 0 w 5351526"/>
              <a:gd name="connsiteY0" fmla="*/ 4572000 h 5105400"/>
              <a:gd name="connsiteX1" fmla="*/ 4116707 w 5351526"/>
              <a:gd name="connsiteY1" fmla="*/ 0 h 5105400"/>
              <a:gd name="connsiteX2" fmla="*/ 5351526 w 5351526"/>
              <a:gd name="connsiteY2" fmla="*/ 5105400 h 5105400"/>
              <a:gd name="connsiteX3" fmla="*/ 0 w 5351526"/>
              <a:gd name="connsiteY3" fmla="*/ 4572000 h 5105400"/>
              <a:gd name="connsiteX0" fmla="*/ 0 w 4690370"/>
              <a:gd name="connsiteY0" fmla="*/ 4229100 h 5105400"/>
              <a:gd name="connsiteX1" fmla="*/ 3455551 w 4690370"/>
              <a:gd name="connsiteY1" fmla="*/ 0 h 5105400"/>
              <a:gd name="connsiteX2" fmla="*/ 4690370 w 4690370"/>
              <a:gd name="connsiteY2" fmla="*/ 5105400 h 5105400"/>
              <a:gd name="connsiteX3" fmla="*/ 0 w 4690370"/>
              <a:gd name="connsiteY3" fmla="*/ 4229100 h 5105400"/>
              <a:gd name="connsiteX0" fmla="*/ 0 w 4903646"/>
              <a:gd name="connsiteY0" fmla="*/ 4400550 h 5105400"/>
              <a:gd name="connsiteX1" fmla="*/ 3668827 w 4903646"/>
              <a:gd name="connsiteY1" fmla="*/ 0 h 5105400"/>
              <a:gd name="connsiteX2" fmla="*/ 4903646 w 4903646"/>
              <a:gd name="connsiteY2" fmla="*/ 5105400 h 5105400"/>
              <a:gd name="connsiteX3" fmla="*/ 0 w 4903646"/>
              <a:gd name="connsiteY3" fmla="*/ 4400550 h 5105400"/>
              <a:gd name="connsiteX0" fmla="*/ 0 w 4327800"/>
              <a:gd name="connsiteY0" fmla="*/ 4362450 h 5105400"/>
              <a:gd name="connsiteX1" fmla="*/ 3092981 w 4327800"/>
              <a:gd name="connsiteY1" fmla="*/ 0 h 5105400"/>
              <a:gd name="connsiteX2" fmla="*/ 4327800 w 4327800"/>
              <a:gd name="connsiteY2" fmla="*/ 5105400 h 5105400"/>
              <a:gd name="connsiteX3" fmla="*/ 0 w 4327800"/>
              <a:gd name="connsiteY3" fmla="*/ 4362450 h 5105400"/>
              <a:gd name="connsiteX0" fmla="*/ 0 w 4882318"/>
              <a:gd name="connsiteY0" fmla="*/ 4629150 h 5105400"/>
              <a:gd name="connsiteX1" fmla="*/ 3647499 w 4882318"/>
              <a:gd name="connsiteY1" fmla="*/ 0 h 5105400"/>
              <a:gd name="connsiteX2" fmla="*/ 4882318 w 4882318"/>
              <a:gd name="connsiteY2" fmla="*/ 5105400 h 5105400"/>
              <a:gd name="connsiteX3" fmla="*/ 0 w 4882318"/>
              <a:gd name="connsiteY3" fmla="*/ 4629150 h 5105400"/>
              <a:gd name="connsiteX0" fmla="*/ 0 w 4775680"/>
              <a:gd name="connsiteY0" fmla="*/ 4686300 h 5105400"/>
              <a:gd name="connsiteX1" fmla="*/ 3540861 w 4775680"/>
              <a:gd name="connsiteY1" fmla="*/ 0 h 5105400"/>
              <a:gd name="connsiteX2" fmla="*/ 4775680 w 4775680"/>
              <a:gd name="connsiteY2" fmla="*/ 5105400 h 5105400"/>
              <a:gd name="connsiteX3" fmla="*/ 0 w 4775680"/>
              <a:gd name="connsiteY3" fmla="*/ 4686300 h 5105400"/>
              <a:gd name="connsiteX0" fmla="*/ 0 w 4781869"/>
              <a:gd name="connsiteY0" fmla="*/ 4686300 h 5127512"/>
              <a:gd name="connsiteX1" fmla="*/ 3540861 w 4781869"/>
              <a:gd name="connsiteY1" fmla="*/ 0 h 5127512"/>
              <a:gd name="connsiteX2" fmla="*/ 4781869 w 4781869"/>
              <a:gd name="connsiteY2" fmla="*/ 5127512 h 5127512"/>
              <a:gd name="connsiteX3" fmla="*/ 0 w 4781869"/>
              <a:gd name="connsiteY3" fmla="*/ 4686300 h 5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9" h="5127512">
                <a:moveTo>
                  <a:pt x="0" y="4686300"/>
                </a:moveTo>
                <a:lnTo>
                  <a:pt x="3540861" y="0"/>
                </a:lnTo>
                <a:lnTo>
                  <a:pt x="4781869" y="5127512"/>
                </a:lnTo>
                <a:lnTo>
                  <a:pt x="0" y="4686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4" name="Isosceles Triangle 23" hidden="1">
            <a:extLst/>
          </p:cNvPr>
          <p:cNvSpPr/>
          <p:nvPr/>
        </p:nvSpPr>
        <p:spPr>
          <a:xfrm>
            <a:off x="2667001" y="857252"/>
            <a:ext cx="4906963" cy="5889625"/>
          </a:xfrm>
          <a:custGeom>
            <a:avLst/>
            <a:gdLst>
              <a:gd name="connsiteX0" fmla="*/ 0 w 5789676"/>
              <a:gd name="connsiteY0" fmla="*/ 4991100 h 4991100"/>
              <a:gd name="connsiteX1" fmla="*/ 3637769 w 5789676"/>
              <a:gd name="connsiteY1" fmla="*/ 0 h 4991100"/>
              <a:gd name="connsiteX2" fmla="*/ 5789676 w 5789676"/>
              <a:gd name="connsiteY2" fmla="*/ 4991100 h 4991100"/>
              <a:gd name="connsiteX3" fmla="*/ 0 w 5789676"/>
              <a:gd name="connsiteY3" fmla="*/ 4991100 h 4991100"/>
              <a:gd name="connsiteX0" fmla="*/ 0 w 5351526"/>
              <a:gd name="connsiteY0" fmla="*/ 4457700 h 4991100"/>
              <a:gd name="connsiteX1" fmla="*/ 3199619 w 5351526"/>
              <a:gd name="connsiteY1" fmla="*/ 0 h 4991100"/>
              <a:gd name="connsiteX2" fmla="*/ 5351526 w 5351526"/>
              <a:gd name="connsiteY2" fmla="*/ 4991100 h 4991100"/>
              <a:gd name="connsiteX3" fmla="*/ 0 w 5351526"/>
              <a:gd name="connsiteY3" fmla="*/ 4457700 h 4991100"/>
              <a:gd name="connsiteX0" fmla="*/ 0 w 5351526"/>
              <a:gd name="connsiteY0" fmla="*/ 4572000 h 5105400"/>
              <a:gd name="connsiteX1" fmla="*/ 4116707 w 5351526"/>
              <a:gd name="connsiteY1" fmla="*/ 0 h 5105400"/>
              <a:gd name="connsiteX2" fmla="*/ 5351526 w 5351526"/>
              <a:gd name="connsiteY2" fmla="*/ 5105400 h 5105400"/>
              <a:gd name="connsiteX3" fmla="*/ 0 w 5351526"/>
              <a:gd name="connsiteY3" fmla="*/ 4572000 h 5105400"/>
              <a:gd name="connsiteX0" fmla="*/ 0 w 4690370"/>
              <a:gd name="connsiteY0" fmla="*/ 4229100 h 5105400"/>
              <a:gd name="connsiteX1" fmla="*/ 3455551 w 4690370"/>
              <a:gd name="connsiteY1" fmla="*/ 0 h 5105400"/>
              <a:gd name="connsiteX2" fmla="*/ 4690370 w 4690370"/>
              <a:gd name="connsiteY2" fmla="*/ 5105400 h 5105400"/>
              <a:gd name="connsiteX3" fmla="*/ 0 w 4690370"/>
              <a:gd name="connsiteY3" fmla="*/ 4229100 h 5105400"/>
              <a:gd name="connsiteX0" fmla="*/ 0 w 4903646"/>
              <a:gd name="connsiteY0" fmla="*/ 4400550 h 5105400"/>
              <a:gd name="connsiteX1" fmla="*/ 3668827 w 4903646"/>
              <a:gd name="connsiteY1" fmla="*/ 0 h 5105400"/>
              <a:gd name="connsiteX2" fmla="*/ 4903646 w 4903646"/>
              <a:gd name="connsiteY2" fmla="*/ 5105400 h 5105400"/>
              <a:gd name="connsiteX3" fmla="*/ 0 w 4903646"/>
              <a:gd name="connsiteY3" fmla="*/ 4400550 h 5105400"/>
              <a:gd name="connsiteX0" fmla="*/ 0 w 4327800"/>
              <a:gd name="connsiteY0" fmla="*/ 4362450 h 5105400"/>
              <a:gd name="connsiteX1" fmla="*/ 3092981 w 4327800"/>
              <a:gd name="connsiteY1" fmla="*/ 0 h 5105400"/>
              <a:gd name="connsiteX2" fmla="*/ 4327800 w 4327800"/>
              <a:gd name="connsiteY2" fmla="*/ 5105400 h 5105400"/>
              <a:gd name="connsiteX3" fmla="*/ 0 w 4327800"/>
              <a:gd name="connsiteY3" fmla="*/ 4362450 h 5105400"/>
              <a:gd name="connsiteX0" fmla="*/ 0 w 4882318"/>
              <a:gd name="connsiteY0" fmla="*/ 4629150 h 5105400"/>
              <a:gd name="connsiteX1" fmla="*/ 3647499 w 4882318"/>
              <a:gd name="connsiteY1" fmla="*/ 0 h 5105400"/>
              <a:gd name="connsiteX2" fmla="*/ 4882318 w 4882318"/>
              <a:gd name="connsiteY2" fmla="*/ 5105400 h 5105400"/>
              <a:gd name="connsiteX3" fmla="*/ 0 w 4882318"/>
              <a:gd name="connsiteY3" fmla="*/ 4629150 h 5105400"/>
              <a:gd name="connsiteX0" fmla="*/ 0 w 4775680"/>
              <a:gd name="connsiteY0" fmla="*/ 4686300 h 5105400"/>
              <a:gd name="connsiteX1" fmla="*/ 3540861 w 4775680"/>
              <a:gd name="connsiteY1" fmla="*/ 0 h 5105400"/>
              <a:gd name="connsiteX2" fmla="*/ 4775680 w 4775680"/>
              <a:gd name="connsiteY2" fmla="*/ 5105400 h 5105400"/>
              <a:gd name="connsiteX3" fmla="*/ 0 w 4775680"/>
              <a:gd name="connsiteY3" fmla="*/ 4686300 h 5105400"/>
              <a:gd name="connsiteX0" fmla="*/ 0 w 4781869"/>
              <a:gd name="connsiteY0" fmla="*/ 4686300 h 5127512"/>
              <a:gd name="connsiteX1" fmla="*/ 3540861 w 4781869"/>
              <a:gd name="connsiteY1" fmla="*/ 0 h 5127512"/>
              <a:gd name="connsiteX2" fmla="*/ 4781869 w 4781869"/>
              <a:gd name="connsiteY2" fmla="*/ 5127512 h 5127512"/>
              <a:gd name="connsiteX3" fmla="*/ 0 w 4781869"/>
              <a:gd name="connsiteY3" fmla="*/ 4686300 h 5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9" h="5127512">
                <a:moveTo>
                  <a:pt x="0" y="4686300"/>
                </a:moveTo>
                <a:lnTo>
                  <a:pt x="3540861" y="0"/>
                </a:lnTo>
                <a:lnTo>
                  <a:pt x="4781869" y="5127512"/>
                </a:lnTo>
                <a:lnTo>
                  <a:pt x="0" y="4686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5" name="Isosceles Triangle 23" hidden="1">
            <a:extLst/>
          </p:cNvPr>
          <p:cNvSpPr/>
          <p:nvPr/>
        </p:nvSpPr>
        <p:spPr>
          <a:xfrm>
            <a:off x="2819401" y="1009652"/>
            <a:ext cx="4906963" cy="5889625"/>
          </a:xfrm>
          <a:custGeom>
            <a:avLst/>
            <a:gdLst>
              <a:gd name="connsiteX0" fmla="*/ 0 w 5789676"/>
              <a:gd name="connsiteY0" fmla="*/ 4991100 h 4991100"/>
              <a:gd name="connsiteX1" fmla="*/ 3637769 w 5789676"/>
              <a:gd name="connsiteY1" fmla="*/ 0 h 4991100"/>
              <a:gd name="connsiteX2" fmla="*/ 5789676 w 5789676"/>
              <a:gd name="connsiteY2" fmla="*/ 4991100 h 4991100"/>
              <a:gd name="connsiteX3" fmla="*/ 0 w 5789676"/>
              <a:gd name="connsiteY3" fmla="*/ 4991100 h 4991100"/>
              <a:gd name="connsiteX0" fmla="*/ 0 w 5351526"/>
              <a:gd name="connsiteY0" fmla="*/ 4457700 h 4991100"/>
              <a:gd name="connsiteX1" fmla="*/ 3199619 w 5351526"/>
              <a:gd name="connsiteY1" fmla="*/ 0 h 4991100"/>
              <a:gd name="connsiteX2" fmla="*/ 5351526 w 5351526"/>
              <a:gd name="connsiteY2" fmla="*/ 4991100 h 4991100"/>
              <a:gd name="connsiteX3" fmla="*/ 0 w 5351526"/>
              <a:gd name="connsiteY3" fmla="*/ 4457700 h 4991100"/>
              <a:gd name="connsiteX0" fmla="*/ 0 w 5351526"/>
              <a:gd name="connsiteY0" fmla="*/ 4572000 h 5105400"/>
              <a:gd name="connsiteX1" fmla="*/ 4116707 w 5351526"/>
              <a:gd name="connsiteY1" fmla="*/ 0 h 5105400"/>
              <a:gd name="connsiteX2" fmla="*/ 5351526 w 5351526"/>
              <a:gd name="connsiteY2" fmla="*/ 5105400 h 5105400"/>
              <a:gd name="connsiteX3" fmla="*/ 0 w 5351526"/>
              <a:gd name="connsiteY3" fmla="*/ 4572000 h 5105400"/>
              <a:gd name="connsiteX0" fmla="*/ 0 w 4690370"/>
              <a:gd name="connsiteY0" fmla="*/ 4229100 h 5105400"/>
              <a:gd name="connsiteX1" fmla="*/ 3455551 w 4690370"/>
              <a:gd name="connsiteY1" fmla="*/ 0 h 5105400"/>
              <a:gd name="connsiteX2" fmla="*/ 4690370 w 4690370"/>
              <a:gd name="connsiteY2" fmla="*/ 5105400 h 5105400"/>
              <a:gd name="connsiteX3" fmla="*/ 0 w 4690370"/>
              <a:gd name="connsiteY3" fmla="*/ 4229100 h 5105400"/>
              <a:gd name="connsiteX0" fmla="*/ 0 w 4903646"/>
              <a:gd name="connsiteY0" fmla="*/ 4400550 h 5105400"/>
              <a:gd name="connsiteX1" fmla="*/ 3668827 w 4903646"/>
              <a:gd name="connsiteY1" fmla="*/ 0 h 5105400"/>
              <a:gd name="connsiteX2" fmla="*/ 4903646 w 4903646"/>
              <a:gd name="connsiteY2" fmla="*/ 5105400 h 5105400"/>
              <a:gd name="connsiteX3" fmla="*/ 0 w 4903646"/>
              <a:gd name="connsiteY3" fmla="*/ 4400550 h 5105400"/>
              <a:gd name="connsiteX0" fmla="*/ 0 w 4327800"/>
              <a:gd name="connsiteY0" fmla="*/ 4362450 h 5105400"/>
              <a:gd name="connsiteX1" fmla="*/ 3092981 w 4327800"/>
              <a:gd name="connsiteY1" fmla="*/ 0 h 5105400"/>
              <a:gd name="connsiteX2" fmla="*/ 4327800 w 4327800"/>
              <a:gd name="connsiteY2" fmla="*/ 5105400 h 5105400"/>
              <a:gd name="connsiteX3" fmla="*/ 0 w 4327800"/>
              <a:gd name="connsiteY3" fmla="*/ 4362450 h 5105400"/>
              <a:gd name="connsiteX0" fmla="*/ 0 w 4882318"/>
              <a:gd name="connsiteY0" fmla="*/ 4629150 h 5105400"/>
              <a:gd name="connsiteX1" fmla="*/ 3647499 w 4882318"/>
              <a:gd name="connsiteY1" fmla="*/ 0 h 5105400"/>
              <a:gd name="connsiteX2" fmla="*/ 4882318 w 4882318"/>
              <a:gd name="connsiteY2" fmla="*/ 5105400 h 5105400"/>
              <a:gd name="connsiteX3" fmla="*/ 0 w 4882318"/>
              <a:gd name="connsiteY3" fmla="*/ 4629150 h 5105400"/>
              <a:gd name="connsiteX0" fmla="*/ 0 w 4775680"/>
              <a:gd name="connsiteY0" fmla="*/ 4686300 h 5105400"/>
              <a:gd name="connsiteX1" fmla="*/ 3540861 w 4775680"/>
              <a:gd name="connsiteY1" fmla="*/ 0 h 5105400"/>
              <a:gd name="connsiteX2" fmla="*/ 4775680 w 4775680"/>
              <a:gd name="connsiteY2" fmla="*/ 5105400 h 5105400"/>
              <a:gd name="connsiteX3" fmla="*/ 0 w 4775680"/>
              <a:gd name="connsiteY3" fmla="*/ 4686300 h 5105400"/>
              <a:gd name="connsiteX0" fmla="*/ 0 w 4781869"/>
              <a:gd name="connsiteY0" fmla="*/ 4686300 h 5127512"/>
              <a:gd name="connsiteX1" fmla="*/ 3540861 w 4781869"/>
              <a:gd name="connsiteY1" fmla="*/ 0 h 5127512"/>
              <a:gd name="connsiteX2" fmla="*/ 4781869 w 4781869"/>
              <a:gd name="connsiteY2" fmla="*/ 5127512 h 5127512"/>
              <a:gd name="connsiteX3" fmla="*/ 0 w 4781869"/>
              <a:gd name="connsiteY3" fmla="*/ 4686300 h 5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9" h="5127512">
                <a:moveTo>
                  <a:pt x="0" y="4686300"/>
                </a:moveTo>
                <a:lnTo>
                  <a:pt x="3540861" y="0"/>
                </a:lnTo>
                <a:lnTo>
                  <a:pt x="4781869" y="5127512"/>
                </a:lnTo>
                <a:lnTo>
                  <a:pt x="0" y="4686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6" name="Isosceles Triangle 23" hidden="1">
            <a:extLst/>
          </p:cNvPr>
          <p:cNvSpPr/>
          <p:nvPr/>
        </p:nvSpPr>
        <p:spPr>
          <a:xfrm>
            <a:off x="2971801" y="1162052"/>
            <a:ext cx="4906963" cy="5889625"/>
          </a:xfrm>
          <a:custGeom>
            <a:avLst/>
            <a:gdLst>
              <a:gd name="connsiteX0" fmla="*/ 0 w 5789676"/>
              <a:gd name="connsiteY0" fmla="*/ 4991100 h 4991100"/>
              <a:gd name="connsiteX1" fmla="*/ 3637769 w 5789676"/>
              <a:gd name="connsiteY1" fmla="*/ 0 h 4991100"/>
              <a:gd name="connsiteX2" fmla="*/ 5789676 w 5789676"/>
              <a:gd name="connsiteY2" fmla="*/ 4991100 h 4991100"/>
              <a:gd name="connsiteX3" fmla="*/ 0 w 5789676"/>
              <a:gd name="connsiteY3" fmla="*/ 4991100 h 4991100"/>
              <a:gd name="connsiteX0" fmla="*/ 0 w 5351526"/>
              <a:gd name="connsiteY0" fmla="*/ 4457700 h 4991100"/>
              <a:gd name="connsiteX1" fmla="*/ 3199619 w 5351526"/>
              <a:gd name="connsiteY1" fmla="*/ 0 h 4991100"/>
              <a:gd name="connsiteX2" fmla="*/ 5351526 w 5351526"/>
              <a:gd name="connsiteY2" fmla="*/ 4991100 h 4991100"/>
              <a:gd name="connsiteX3" fmla="*/ 0 w 5351526"/>
              <a:gd name="connsiteY3" fmla="*/ 4457700 h 4991100"/>
              <a:gd name="connsiteX0" fmla="*/ 0 w 5351526"/>
              <a:gd name="connsiteY0" fmla="*/ 4572000 h 5105400"/>
              <a:gd name="connsiteX1" fmla="*/ 4116707 w 5351526"/>
              <a:gd name="connsiteY1" fmla="*/ 0 h 5105400"/>
              <a:gd name="connsiteX2" fmla="*/ 5351526 w 5351526"/>
              <a:gd name="connsiteY2" fmla="*/ 5105400 h 5105400"/>
              <a:gd name="connsiteX3" fmla="*/ 0 w 5351526"/>
              <a:gd name="connsiteY3" fmla="*/ 4572000 h 5105400"/>
              <a:gd name="connsiteX0" fmla="*/ 0 w 4690370"/>
              <a:gd name="connsiteY0" fmla="*/ 4229100 h 5105400"/>
              <a:gd name="connsiteX1" fmla="*/ 3455551 w 4690370"/>
              <a:gd name="connsiteY1" fmla="*/ 0 h 5105400"/>
              <a:gd name="connsiteX2" fmla="*/ 4690370 w 4690370"/>
              <a:gd name="connsiteY2" fmla="*/ 5105400 h 5105400"/>
              <a:gd name="connsiteX3" fmla="*/ 0 w 4690370"/>
              <a:gd name="connsiteY3" fmla="*/ 4229100 h 5105400"/>
              <a:gd name="connsiteX0" fmla="*/ 0 w 4903646"/>
              <a:gd name="connsiteY0" fmla="*/ 4400550 h 5105400"/>
              <a:gd name="connsiteX1" fmla="*/ 3668827 w 4903646"/>
              <a:gd name="connsiteY1" fmla="*/ 0 h 5105400"/>
              <a:gd name="connsiteX2" fmla="*/ 4903646 w 4903646"/>
              <a:gd name="connsiteY2" fmla="*/ 5105400 h 5105400"/>
              <a:gd name="connsiteX3" fmla="*/ 0 w 4903646"/>
              <a:gd name="connsiteY3" fmla="*/ 4400550 h 5105400"/>
              <a:gd name="connsiteX0" fmla="*/ 0 w 4327800"/>
              <a:gd name="connsiteY0" fmla="*/ 4362450 h 5105400"/>
              <a:gd name="connsiteX1" fmla="*/ 3092981 w 4327800"/>
              <a:gd name="connsiteY1" fmla="*/ 0 h 5105400"/>
              <a:gd name="connsiteX2" fmla="*/ 4327800 w 4327800"/>
              <a:gd name="connsiteY2" fmla="*/ 5105400 h 5105400"/>
              <a:gd name="connsiteX3" fmla="*/ 0 w 4327800"/>
              <a:gd name="connsiteY3" fmla="*/ 4362450 h 5105400"/>
              <a:gd name="connsiteX0" fmla="*/ 0 w 4882318"/>
              <a:gd name="connsiteY0" fmla="*/ 4629150 h 5105400"/>
              <a:gd name="connsiteX1" fmla="*/ 3647499 w 4882318"/>
              <a:gd name="connsiteY1" fmla="*/ 0 h 5105400"/>
              <a:gd name="connsiteX2" fmla="*/ 4882318 w 4882318"/>
              <a:gd name="connsiteY2" fmla="*/ 5105400 h 5105400"/>
              <a:gd name="connsiteX3" fmla="*/ 0 w 4882318"/>
              <a:gd name="connsiteY3" fmla="*/ 4629150 h 5105400"/>
              <a:gd name="connsiteX0" fmla="*/ 0 w 4775680"/>
              <a:gd name="connsiteY0" fmla="*/ 4686300 h 5105400"/>
              <a:gd name="connsiteX1" fmla="*/ 3540861 w 4775680"/>
              <a:gd name="connsiteY1" fmla="*/ 0 h 5105400"/>
              <a:gd name="connsiteX2" fmla="*/ 4775680 w 4775680"/>
              <a:gd name="connsiteY2" fmla="*/ 5105400 h 5105400"/>
              <a:gd name="connsiteX3" fmla="*/ 0 w 4775680"/>
              <a:gd name="connsiteY3" fmla="*/ 4686300 h 5105400"/>
              <a:gd name="connsiteX0" fmla="*/ 0 w 4781869"/>
              <a:gd name="connsiteY0" fmla="*/ 4686300 h 5127512"/>
              <a:gd name="connsiteX1" fmla="*/ 3540861 w 4781869"/>
              <a:gd name="connsiteY1" fmla="*/ 0 h 5127512"/>
              <a:gd name="connsiteX2" fmla="*/ 4781869 w 4781869"/>
              <a:gd name="connsiteY2" fmla="*/ 5127512 h 5127512"/>
              <a:gd name="connsiteX3" fmla="*/ 0 w 4781869"/>
              <a:gd name="connsiteY3" fmla="*/ 4686300 h 5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9" h="5127512">
                <a:moveTo>
                  <a:pt x="0" y="4686300"/>
                </a:moveTo>
                <a:lnTo>
                  <a:pt x="3540861" y="0"/>
                </a:lnTo>
                <a:lnTo>
                  <a:pt x="4781869" y="5127512"/>
                </a:lnTo>
                <a:lnTo>
                  <a:pt x="0" y="4686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7" name="Isosceles Triangle 23" hidden="1">
            <a:extLst/>
          </p:cNvPr>
          <p:cNvSpPr/>
          <p:nvPr/>
        </p:nvSpPr>
        <p:spPr>
          <a:xfrm>
            <a:off x="3124201" y="1314452"/>
            <a:ext cx="4906963" cy="5889625"/>
          </a:xfrm>
          <a:custGeom>
            <a:avLst/>
            <a:gdLst>
              <a:gd name="connsiteX0" fmla="*/ 0 w 5789676"/>
              <a:gd name="connsiteY0" fmla="*/ 4991100 h 4991100"/>
              <a:gd name="connsiteX1" fmla="*/ 3637769 w 5789676"/>
              <a:gd name="connsiteY1" fmla="*/ 0 h 4991100"/>
              <a:gd name="connsiteX2" fmla="*/ 5789676 w 5789676"/>
              <a:gd name="connsiteY2" fmla="*/ 4991100 h 4991100"/>
              <a:gd name="connsiteX3" fmla="*/ 0 w 5789676"/>
              <a:gd name="connsiteY3" fmla="*/ 4991100 h 4991100"/>
              <a:gd name="connsiteX0" fmla="*/ 0 w 5351526"/>
              <a:gd name="connsiteY0" fmla="*/ 4457700 h 4991100"/>
              <a:gd name="connsiteX1" fmla="*/ 3199619 w 5351526"/>
              <a:gd name="connsiteY1" fmla="*/ 0 h 4991100"/>
              <a:gd name="connsiteX2" fmla="*/ 5351526 w 5351526"/>
              <a:gd name="connsiteY2" fmla="*/ 4991100 h 4991100"/>
              <a:gd name="connsiteX3" fmla="*/ 0 w 5351526"/>
              <a:gd name="connsiteY3" fmla="*/ 4457700 h 4991100"/>
              <a:gd name="connsiteX0" fmla="*/ 0 w 5351526"/>
              <a:gd name="connsiteY0" fmla="*/ 4572000 h 5105400"/>
              <a:gd name="connsiteX1" fmla="*/ 4116707 w 5351526"/>
              <a:gd name="connsiteY1" fmla="*/ 0 h 5105400"/>
              <a:gd name="connsiteX2" fmla="*/ 5351526 w 5351526"/>
              <a:gd name="connsiteY2" fmla="*/ 5105400 h 5105400"/>
              <a:gd name="connsiteX3" fmla="*/ 0 w 5351526"/>
              <a:gd name="connsiteY3" fmla="*/ 4572000 h 5105400"/>
              <a:gd name="connsiteX0" fmla="*/ 0 w 4690370"/>
              <a:gd name="connsiteY0" fmla="*/ 4229100 h 5105400"/>
              <a:gd name="connsiteX1" fmla="*/ 3455551 w 4690370"/>
              <a:gd name="connsiteY1" fmla="*/ 0 h 5105400"/>
              <a:gd name="connsiteX2" fmla="*/ 4690370 w 4690370"/>
              <a:gd name="connsiteY2" fmla="*/ 5105400 h 5105400"/>
              <a:gd name="connsiteX3" fmla="*/ 0 w 4690370"/>
              <a:gd name="connsiteY3" fmla="*/ 4229100 h 5105400"/>
              <a:gd name="connsiteX0" fmla="*/ 0 w 4903646"/>
              <a:gd name="connsiteY0" fmla="*/ 4400550 h 5105400"/>
              <a:gd name="connsiteX1" fmla="*/ 3668827 w 4903646"/>
              <a:gd name="connsiteY1" fmla="*/ 0 h 5105400"/>
              <a:gd name="connsiteX2" fmla="*/ 4903646 w 4903646"/>
              <a:gd name="connsiteY2" fmla="*/ 5105400 h 5105400"/>
              <a:gd name="connsiteX3" fmla="*/ 0 w 4903646"/>
              <a:gd name="connsiteY3" fmla="*/ 4400550 h 5105400"/>
              <a:gd name="connsiteX0" fmla="*/ 0 w 4327800"/>
              <a:gd name="connsiteY0" fmla="*/ 4362450 h 5105400"/>
              <a:gd name="connsiteX1" fmla="*/ 3092981 w 4327800"/>
              <a:gd name="connsiteY1" fmla="*/ 0 h 5105400"/>
              <a:gd name="connsiteX2" fmla="*/ 4327800 w 4327800"/>
              <a:gd name="connsiteY2" fmla="*/ 5105400 h 5105400"/>
              <a:gd name="connsiteX3" fmla="*/ 0 w 4327800"/>
              <a:gd name="connsiteY3" fmla="*/ 4362450 h 5105400"/>
              <a:gd name="connsiteX0" fmla="*/ 0 w 4882318"/>
              <a:gd name="connsiteY0" fmla="*/ 4629150 h 5105400"/>
              <a:gd name="connsiteX1" fmla="*/ 3647499 w 4882318"/>
              <a:gd name="connsiteY1" fmla="*/ 0 h 5105400"/>
              <a:gd name="connsiteX2" fmla="*/ 4882318 w 4882318"/>
              <a:gd name="connsiteY2" fmla="*/ 5105400 h 5105400"/>
              <a:gd name="connsiteX3" fmla="*/ 0 w 4882318"/>
              <a:gd name="connsiteY3" fmla="*/ 4629150 h 5105400"/>
              <a:gd name="connsiteX0" fmla="*/ 0 w 4775680"/>
              <a:gd name="connsiteY0" fmla="*/ 4686300 h 5105400"/>
              <a:gd name="connsiteX1" fmla="*/ 3540861 w 4775680"/>
              <a:gd name="connsiteY1" fmla="*/ 0 h 5105400"/>
              <a:gd name="connsiteX2" fmla="*/ 4775680 w 4775680"/>
              <a:gd name="connsiteY2" fmla="*/ 5105400 h 5105400"/>
              <a:gd name="connsiteX3" fmla="*/ 0 w 4775680"/>
              <a:gd name="connsiteY3" fmla="*/ 4686300 h 5105400"/>
              <a:gd name="connsiteX0" fmla="*/ 0 w 4781869"/>
              <a:gd name="connsiteY0" fmla="*/ 4686300 h 5127512"/>
              <a:gd name="connsiteX1" fmla="*/ 3540861 w 4781869"/>
              <a:gd name="connsiteY1" fmla="*/ 0 h 5127512"/>
              <a:gd name="connsiteX2" fmla="*/ 4781869 w 4781869"/>
              <a:gd name="connsiteY2" fmla="*/ 5127512 h 5127512"/>
              <a:gd name="connsiteX3" fmla="*/ 0 w 4781869"/>
              <a:gd name="connsiteY3" fmla="*/ 4686300 h 5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9" h="5127512">
                <a:moveTo>
                  <a:pt x="0" y="4686300"/>
                </a:moveTo>
                <a:lnTo>
                  <a:pt x="3540861" y="0"/>
                </a:lnTo>
                <a:lnTo>
                  <a:pt x="4781869" y="5127512"/>
                </a:lnTo>
                <a:lnTo>
                  <a:pt x="0" y="4686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8" name="Isosceles Triangle 25" hidden="1">
            <a:extLst/>
          </p:cNvPr>
          <p:cNvSpPr/>
          <p:nvPr/>
        </p:nvSpPr>
        <p:spPr>
          <a:xfrm>
            <a:off x="5999163" y="558801"/>
            <a:ext cx="3395663" cy="5880100"/>
          </a:xfrm>
          <a:custGeom>
            <a:avLst/>
            <a:gdLst>
              <a:gd name="connsiteX0" fmla="*/ 0 w 5811775"/>
              <a:gd name="connsiteY0" fmla="*/ 5105400 h 5105400"/>
              <a:gd name="connsiteX1" fmla="*/ 1381924 w 5811775"/>
              <a:gd name="connsiteY1" fmla="*/ 0 h 5105400"/>
              <a:gd name="connsiteX2" fmla="*/ 5811775 w 5811775"/>
              <a:gd name="connsiteY2" fmla="*/ 5105400 h 5105400"/>
              <a:gd name="connsiteX3" fmla="*/ 0 w 5811775"/>
              <a:gd name="connsiteY3" fmla="*/ 5105400 h 5105400"/>
              <a:gd name="connsiteX0" fmla="*/ 0 w 4935475"/>
              <a:gd name="connsiteY0" fmla="*/ 5105400 h 5105400"/>
              <a:gd name="connsiteX1" fmla="*/ 1381924 w 4935475"/>
              <a:gd name="connsiteY1" fmla="*/ 0 h 5105400"/>
              <a:gd name="connsiteX2" fmla="*/ 4935475 w 4935475"/>
              <a:gd name="connsiteY2" fmla="*/ 3390900 h 5105400"/>
              <a:gd name="connsiteX3" fmla="*/ 0 w 4935475"/>
              <a:gd name="connsiteY3" fmla="*/ 5105400 h 5105400"/>
              <a:gd name="connsiteX0" fmla="*/ 1094576 w 3553551"/>
              <a:gd name="connsiteY0" fmla="*/ 5124450 h 5124450"/>
              <a:gd name="connsiteX1" fmla="*/ 0 w 3553551"/>
              <a:gd name="connsiteY1" fmla="*/ 0 h 5124450"/>
              <a:gd name="connsiteX2" fmla="*/ 3553551 w 3553551"/>
              <a:gd name="connsiteY2" fmla="*/ 3390900 h 5124450"/>
              <a:gd name="connsiteX3" fmla="*/ 1094576 w 3553551"/>
              <a:gd name="connsiteY3" fmla="*/ 5124450 h 5124450"/>
              <a:gd name="connsiteX0" fmla="*/ 1094576 w 2848701"/>
              <a:gd name="connsiteY0" fmla="*/ 5124450 h 5124450"/>
              <a:gd name="connsiteX1" fmla="*/ 0 w 2848701"/>
              <a:gd name="connsiteY1" fmla="*/ 0 h 5124450"/>
              <a:gd name="connsiteX2" fmla="*/ 2848701 w 2848701"/>
              <a:gd name="connsiteY2" fmla="*/ 4381500 h 5124450"/>
              <a:gd name="connsiteX3" fmla="*/ 1094576 w 2848701"/>
              <a:gd name="connsiteY3" fmla="*/ 5124450 h 5124450"/>
              <a:gd name="connsiteX0" fmla="*/ 1094576 w 2943951"/>
              <a:gd name="connsiteY0" fmla="*/ 5124450 h 5124450"/>
              <a:gd name="connsiteX1" fmla="*/ 0 w 2943951"/>
              <a:gd name="connsiteY1" fmla="*/ 0 h 5124450"/>
              <a:gd name="connsiteX2" fmla="*/ 2943951 w 2943951"/>
              <a:gd name="connsiteY2" fmla="*/ 4305300 h 5124450"/>
              <a:gd name="connsiteX3" fmla="*/ 1094576 w 2943951"/>
              <a:gd name="connsiteY3" fmla="*/ 5124450 h 5124450"/>
              <a:gd name="connsiteX0" fmla="*/ 1127744 w 2977119"/>
              <a:gd name="connsiteY0" fmla="*/ 5124450 h 5124450"/>
              <a:gd name="connsiteX1" fmla="*/ 0 w 2977119"/>
              <a:gd name="connsiteY1" fmla="*/ 0 h 5124450"/>
              <a:gd name="connsiteX2" fmla="*/ 2977119 w 2977119"/>
              <a:gd name="connsiteY2" fmla="*/ 4305300 h 5124450"/>
              <a:gd name="connsiteX3" fmla="*/ 1127744 w 2977119"/>
              <a:gd name="connsiteY3" fmla="*/ 5124450 h 5124450"/>
              <a:gd name="connsiteX0" fmla="*/ 1080919 w 2930294"/>
              <a:gd name="connsiteY0" fmla="*/ 5119248 h 5119248"/>
              <a:gd name="connsiteX1" fmla="*/ 0 w 2930294"/>
              <a:gd name="connsiteY1" fmla="*/ 0 h 5119248"/>
              <a:gd name="connsiteX2" fmla="*/ 2930294 w 2930294"/>
              <a:gd name="connsiteY2" fmla="*/ 4300098 h 5119248"/>
              <a:gd name="connsiteX3" fmla="*/ 1080919 w 2930294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308" h="5119248">
                <a:moveTo>
                  <a:pt x="1106933" y="5119248"/>
                </a:moveTo>
                <a:lnTo>
                  <a:pt x="0" y="0"/>
                </a:lnTo>
                <a:lnTo>
                  <a:pt x="2956308" y="4300098"/>
                </a:lnTo>
                <a:lnTo>
                  <a:pt x="1106933" y="511924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9" name="Isosceles Triangle 25" hidden="1">
            <a:extLst/>
          </p:cNvPr>
          <p:cNvSpPr/>
          <p:nvPr/>
        </p:nvSpPr>
        <p:spPr>
          <a:xfrm>
            <a:off x="6151563" y="711201"/>
            <a:ext cx="3395663" cy="5880100"/>
          </a:xfrm>
          <a:custGeom>
            <a:avLst/>
            <a:gdLst>
              <a:gd name="connsiteX0" fmla="*/ 0 w 5811775"/>
              <a:gd name="connsiteY0" fmla="*/ 5105400 h 5105400"/>
              <a:gd name="connsiteX1" fmla="*/ 1381924 w 5811775"/>
              <a:gd name="connsiteY1" fmla="*/ 0 h 5105400"/>
              <a:gd name="connsiteX2" fmla="*/ 5811775 w 5811775"/>
              <a:gd name="connsiteY2" fmla="*/ 5105400 h 5105400"/>
              <a:gd name="connsiteX3" fmla="*/ 0 w 5811775"/>
              <a:gd name="connsiteY3" fmla="*/ 5105400 h 5105400"/>
              <a:gd name="connsiteX0" fmla="*/ 0 w 4935475"/>
              <a:gd name="connsiteY0" fmla="*/ 5105400 h 5105400"/>
              <a:gd name="connsiteX1" fmla="*/ 1381924 w 4935475"/>
              <a:gd name="connsiteY1" fmla="*/ 0 h 5105400"/>
              <a:gd name="connsiteX2" fmla="*/ 4935475 w 4935475"/>
              <a:gd name="connsiteY2" fmla="*/ 3390900 h 5105400"/>
              <a:gd name="connsiteX3" fmla="*/ 0 w 4935475"/>
              <a:gd name="connsiteY3" fmla="*/ 5105400 h 5105400"/>
              <a:gd name="connsiteX0" fmla="*/ 1094576 w 3553551"/>
              <a:gd name="connsiteY0" fmla="*/ 5124450 h 5124450"/>
              <a:gd name="connsiteX1" fmla="*/ 0 w 3553551"/>
              <a:gd name="connsiteY1" fmla="*/ 0 h 5124450"/>
              <a:gd name="connsiteX2" fmla="*/ 3553551 w 3553551"/>
              <a:gd name="connsiteY2" fmla="*/ 3390900 h 5124450"/>
              <a:gd name="connsiteX3" fmla="*/ 1094576 w 3553551"/>
              <a:gd name="connsiteY3" fmla="*/ 5124450 h 5124450"/>
              <a:gd name="connsiteX0" fmla="*/ 1094576 w 2848701"/>
              <a:gd name="connsiteY0" fmla="*/ 5124450 h 5124450"/>
              <a:gd name="connsiteX1" fmla="*/ 0 w 2848701"/>
              <a:gd name="connsiteY1" fmla="*/ 0 h 5124450"/>
              <a:gd name="connsiteX2" fmla="*/ 2848701 w 2848701"/>
              <a:gd name="connsiteY2" fmla="*/ 4381500 h 5124450"/>
              <a:gd name="connsiteX3" fmla="*/ 1094576 w 2848701"/>
              <a:gd name="connsiteY3" fmla="*/ 5124450 h 5124450"/>
              <a:gd name="connsiteX0" fmla="*/ 1094576 w 2943951"/>
              <a:gd name="connsiteY0" fmla="*/ 5124450 h 5124450"/>
              <a:gd name="connsiteX1" fmla="*/ 0 w 2943951"/>
              <a:gd name="connsiteY1" fmla="*/ 0 h 5124450"/>
              <a:gd name="connsiteX2" fmla="*/ 2943951 w 2943951"/>
              <a:gd name="connsiteY2" fmla="*/ 4305300 h 5124450"/>
              <a:gd name="connsiteX3" fmla="*/ 1094576 w 2943951"/>
              <a:gd name="connsiteY3" fmla="*/ 5124450 h 5124450"/>
              <a:gd name="connsiteX0" fmla="*/ 1127744 w 2977119"/>
              <a:gd name="connsiteY0" fmla="*/ 5124450 h 5124450"/>
              <a:gd name="connsiteX1" fmla="*/ 0 w 2977119"/>
              <a:gd name="connsiteY1" fmla="*/ 0 h 5124450"/>
              <a:gd name="connsiteX2" fmla="*/ 2977119 w 2977119"/>
              <a:gd name="connsiteY2" fmla="*/ 4305300 h 5124450"/>
              <a:gd name="connsiteX3" fmla="*/ 1127744 w 2977119"/>
              <a:gd name="connsiteY3" fmla="*/ 5124450 h 5124450"/>
              <a:gd name="connsiteX0" fmla="*/ 1080919 w 2930294"/>
              <a:gd name="connsiteY0" fmla="*/ 5119248 h 5119248"/>
              <a:gd name="connsiteX1" fmla="*/ 0 w 2930294"/>
              <a:gd name="connsiteY1" fmla="*/ 0 h 5119248"/>
              <a:gd name="connsiteX2" fmla="*/ 2930294 w 2930294"/>
              <a:gd name="connsiteY2" fmla="*/ 4300098 h 5119248"/>
              <a:gd name="connsiteX3" fmla="*/ 1080919 w 2930294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308" h="5119248">
                <a:moveTo>
                  <a:pt x="1106933" y="5119248"/>
                </a:moveTo>
                <a:lnTo>
                  <a:pt x="0" y="0"/>
                </a:lnTo>
                <a:lnTo>
                  <a:pt x="2956308" y="4300098"/>
                </a:lnTo>
                <a:lnTo>
                  <a:pt x="1106933" y="511924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0" name="Isosceles Triangle 25" hidden="1">
            <a:extLst/>
          </p:cNvPr>
          <p:cNvSpPr/>
          <p:nvPr/>
        </p:nvSpPr>
        <p:spPr>
          <a:xfrm>
            <a:off x="6303963" y="863601"/>
            <a:ext cx="3395663" cy="5880100"/>
          </a:xfrm>
          <a:custGeom>
            <a:avLst/>
            <a:gdLst>
              <a:gd name="connsiteX0" fmla="*/ 0 w 5811775"/>
              <a:gd name="connsiteY0" fmla="*/ 5105400 h 5105400"/>
              <a:gd name="connsiteX1" fmla="*/ 1381924 w 5811775"/>
              <a:gd name="connsiteY1" fmla="*/ 0 h 5105400"/>
              <a:gd name="connsiteX2" fmla="*/ 5811775 w 5811775"/>
              <a:gd name="connsiteY2" fmla="*/ 5105400 h 5105400"/>
              <a:gd name="connsiteX3" fmla="*/ 0 w 5811775"/>
              <a:gd name="connsiteY3" fmla="*/ 5105400 h 5105400"/>
              <a:gd name="connsiteX0" fmla="*/ 0 w 4935475"/>
              <a:gd name="connsiteY0" fmla="*/ 5105400 h 5105400"/>
              <a:gd name="connsiteX1" fmla="*/ 1381924 w 4935475"/>
              <a:gd name="connsiteY1" fmla="*/ 0 h 5105400"/>
              <a:gd name="connsiteX2" fmla="*/ 4935475 w 4935475"/>
              <a:gd name="connsiteY2" fmla="*/ 3390900 h 5105400"/>
              <a:gd name="connsiteX3" fmla="*/ 0 w 4935475"/>
              <a:gd name="connsiteY3" fmla="*/ 5105400 h 5105400"/>
              <a:gd name="connsiteX0" fmla="*/ 1094576 w 3553551"/>
              <a:gd name="connsiteY0" fmla="*/ 5124450 h 5124450"/>
              <a:gd name="connsiteX1" fmla="*/ 0 w 3553551"/>
              <a:gd name="connsiteY1" fmla="*/ 0 h 5124450"/>
              <a:gd name="connsiteX2" fmla="*/ 3553551 w 3553551"/>
              <a:gd name="connsiteY2" fmla="*/ 3390900 h 5124450"/>
              <a:gd name="connsiteX3" fmla="*/ 1094576 w 3553551"/>
              <a:gd name="connsiteY3" fmla="*/ 5124450 h 5124450"/>
              <a:gd name="connsiteX0" fmla="*/ 1094576 w 2848701"/>
              <a:gd name="connsiteY0" fmla="*/ 5124450 h 5124450"/>
              <a:gd name="connsiteX1" fmla="*/ 0 w 2848701"/>
              <a:gd name="connsiteY1" fmla="*/ 0 h 5124450"/>
              <a:gd name="connsiteX2" fmla="*/ 2848701 w 2848701"/>
              <a:gd name="connsiteY2" fmla="*/ 4381500 h 5124450"/>
              <a:gd name="connsiteX3" fmla="*/ 1094576 w 2848701"/>
              <a:gd name="connsiteY3" fmla="*/ 5124450 h 5124450"/>
              <a:gd name="connsiteX0" fmla="*/ 1094576 w 2943951"/>
              <a:gd name="connsiteY0" fmla="*/ 5124450 h 5124450"/>
              <a:gd name="connsiteX1" fmla="*/ 0 w 2943951"/>
              <a:gd name="connsiteY1" fmla="*/ 0 h 5124450"/>
              <a:gd name="connsiteX2" fmla="*/ 2943951 w 2943951"/>
              <a:gd name="connsiteY2" fmla="*/ 4305300 h 5124450"/>
              <a:gd name="connsiteX3" fmla="*/ 1094576 w 2943951"/>
              <a:gd name="connsiteY3" fmla="*/ 5124450 h 5124450"/>
              <a:gd name="connsiteX0" fmla="*/ 1127744 w 2977119"/>
              <a:gd name="connsiteY0" fmla="*/ 5124450 h 5124450"/>
              <a:gd name="connsiteX1" fmla="*/ 0 w 2977119"/>
              <a:gd name="connsiteY1" fmla="*/ 0 h 5124450"/>
              <a:gd name="connsiteX2" fmla="*/ 2977119 w 2977119"/>
              <a:gd name="connsiteY2" fmla="*/ 4305300 h 5124450"/>
              <a:gd name="connsiteX3" fmla="*/ 1127744 w 2977119"/>
              <a:gd name="connsiteY3" fmla="*/ 5124450 h 5124450"/>
              <a:gd name="connsiteX0" fmla="*/ 1080919 w 2930294"/>
              <a:gd name="connsiteY0" fmla="*/ 5119248 h 5119248"/>
              <a:gd name="connsiteX1" fmla="*/ 0 w 2930294"/>
              <a:gd name="connsiteY1" fmla="*/ 0 h 5119248"/>
              <a:gd name="connsiteX2" fmla="*/ 2930294 w 2930294"/>
              <a:gd name="connsiteY2" fmla="*/ 4300098 h 5119248"/>
              <a:gd name="connsiteX3" fmla="*/ 1080919 w 2930294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308" h="5119248">
                <a:moveTo>
                  <a:pt x="1106933" y="5119248"/>
                </a:moveTo>
                <a:lnTo>
                  <a:pt x="0" y="0"/>
                </a:lnTo>
                <a:lnTo>
                  <a:pt x="2956308" y="4300098"/>
                </a:lnTo>
                <a:lnTo>
                  <a:pt x="1106933" y="511924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1" name="Isosceles Triangle 25" hidden="1">
            <a:extLst/>
          </p:cNvPr>
          <p:cNvSpPr/>
          <p:nvPr/>
        </p:nvSpPr>
        <p:spPr>
          <a:xfrm>
            <a:off x="6456363" y="1016001"/>
            <a:ext cx="3395663" cy="5880100"/>
          </a:xfrm>
          <a:custGeom>
            <a:avLst/>
            <a:gdLst>
              <a:gd name="connsiteX0" fmla="*/ 0 w 5811775"/>
              <a:gd name="connsiteY0" fmla="*/ 5105400 h 5105400"/>
              <a:gd name="connsiteX1" fmla="*/ 1381924 w 5811775"/>
              <a:gd name="connsiteY1" fmla="*/ 0 h 5105400"/>
              <a:gd name="connsiteX2" fmla="*/ 5811775 w 5811775"/>
              <a:gd name="connsiteY2" fmla="*/ 5105400 h 5105400"/>
              <a:gd name="connsiteX3" fmla="*/ 0 w 5811775"/>
              <a:gd name="connsiteY3" fmla="*/ 5105400 h 5105400"/>
              <a:gd name="connsiteX0" fmla="*/ 0 w 4935475"/>
              <a:gd name="connsiteY0" fmla="*/ 5105400 h 5105400"/>
              <a:gd name="connsiteX1" fmla="*/ 1381924 w 4935475"/>
              <a:gd name="connsiteY1" fmla="*/ 0 h 5105400"/>
              <a:gd name="connsiteX2" fmla="*/ 4935475 w 4935475"/>
              <a:gd name="connsiteY2" fmla="*/ 3390900 h 5105400"/>
              <a:gd name="connsiteX3" fmla="*/ 0 w 4935475"/>
              <a:gd name="connsiteY3" fmla="*/ 5105400 h 5105400"/>
              <a:gd name="connsiteX0" fmla="*/ 1094576 w 3553551"/>
              <a:gd name="connsiteY0" fmla="*/ 5124450 h 5124450"/>
              <a:gd name="connsiteX1" fmla="*/ 0 w 3553551"/>
              <a:gd name="connsiteY1" fmla="*/ 0 h 5124450"/>
              <a:gd name="connsiteX2" fmla="*/ 3553551 w 3553551"/>
              <a:gd name="connsiteY2" fmla="*/ 3390900 h 5124450"/>
              <a:gd name="connsiteX3" fmla="*/ 1094576 w 3553551"/>
              <a:gd name="connsiteY3" fmla="*/ 5124450 h 5124450"/>
              <a:gd name="connsiteX0" fmla="*/ 1094576 w 2848701"/>
              <a:gd name="connsiteY0" fmla="*/ 5124450 h 5124450"/>
              <a:gd name="connsiteX1" fmla="*/ 0 w 2848701"/>
              <a:gd name="connsiteY1" fmla="*/ 0 h 5124450"/>
              <a:gd name="connsiteX2" fmla="*/ 2848701 w 2848701"/>
              <a:gd name="connsiteY2" fmla="*/ 4381500 h 5124450"/>
              <a:gd name="connsiteX3" fmla="*/ 1094576 w 2848701"/>
              <a:gd name="connsiteY3" fmla="*/ 5124450 h 5124450"/>
              <a:gd name="connsiteX0" fmla="*/ 1094576 w 2943951"/>
              <a:gd name="connsiteY0" fmla="*/ 5124450 h 5124450"/>
              <a:gd name="connsiteX1" fmla="*/ 0 w 2943951"/>
              <a:gd name="connsiteY1" fmla="*/ 0 h 5124450"/>
              <a:gd name="connsiteX2" fmla="*/ 2943951 w 2943951"/>
              <a:gd name="connsiteY2" fmla="*/ 4305300 h 5124450"/>
              <a:gd name="connsiteX3" fmla="*/ 1094576 w 2943951"/>
              <a:gd name="connsiteY3" fmla="*/ 5124450 h 5124450"/>
              <a:gd name="connsiteX0" fmla="*/ 1127744 w 2977119"/>
              <a:gd name="connsiteY0" fmla="*/ 5124450 h 5124450"/>
              <a:gd name="connsiteX1" fmla="*/ 0 w 2977119"/>
              <a:gd name="connsiteY1" fmla="*/ 0 h 5124450"/>
              <a:gd name="connsiteX2" fmla="*/ 2977119 w 2977119"/>
              <a:gd name="connsiteY2" fmla="*/ 4305300 h 5124450"/>
              <a:gd name="connsiteX3" fmla="*/ 1127744 w 2977119"/>
              <a:gd name="connsiteY3" fmla="*/ 5124450 h 5124450"/>
              <a:gd name="connsiteX0" fmla="*/ 1080919 w 2930294"/>
              <a:gd name="connsiteY0" fmla="*/ 5119248 h 5119248"/>
              <a:gd name="connsiteX1" fmla="*/ 0 w 2930294"/>
              <a:gd name="connsiteY1" fmla="*/ 0 h 5119248"/>
              <a:gd name="connsiteX2" fmla="*/ 2930294 w 2930294"/>
              <a:gd name="connsiteY2" fmla="*/ 4300098 h 5119248"/>
              <a:gd name="connsiteX3" fmla="*/ 1080919 w 2930294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308" h="5119248">
                <a:moveTo>
                  <a:pt x="1106933" y="5119248"/>
                </a:moveTo>
                <a:lnTo>
                  <a:pt x="0" y="0"/>
                </a:lnTo>
                <a:lnTo>
                  <a:pt x="2956308" y="4300098"/>
                </a:lnTo>
                <a:lnTo>
                  <a:pt x="1106933" y="511924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2" name="Isosceles Triangle 25" hidden="1">
            <a:extLst/>
          </p:cNvPr>
          <p:cNvSpPr/>
          <p:nvPr/>
        </p:nvSpPr>
        <p:spPr>
          <a:xfrm>
            <a:off x="6608763" y="1168401"/>
            <a:ext cx="3395663" cy="5880100"/>
          </a:xfrm>
          <a:custGeom>
            <a:avLst/>
            <a:gdLst>
              <a:gd name="connsiteX0" fmla="*/ 0 w 5811775"/>
              <a:gd name="connsiteY0" fmla="*/ 5105400 h 5105400"/>
              <a:gd name="connsiteX1" fmla="*/ 1381924 w 5811775"/>
              <a:gd name="connsiteY1" fmla="*/ 0 h 5105400"/>
              <a:gd name="connsiteX2" fmla="*/ 5811775 w 5811775"/>
              <a:gd name="connsiteY2" fmla="*/ 5105400 h 5105400"/>
              <a:gd name="connsiteX3" fmla="*/ 0 w 5811775"/>
              <a:gd name="connsiteY3" fmla="*/ 5105400 h 5105400"/>
              <a:gd name="connsiteX0" fmla="*/ 0 w 4935475"/>
              <a:gd name="connsiteY0" fmla="*/ 5105400 h 5105400"/>
              <a:gd name="connsiteX1" fmla="*/ 1381924 w 4935475"/>
              <a:gd name="connsiteY1" fmla="*/ 0 h 5105400"/>
              <a:gd name="connsiteX2" fmla="*/ 4935475 w 4935475"/>
              <a:gd name="connsiteY2" fmla="*/ 3390900 h 5105400"/>
              <a:gd name="connsiteX3" fmla="*/ 0 w 4935475"/>
              <a:gd name="connsiteY3" fmla="*/ 5105400 h 5105400"/>
              <a:gd name="connsiteX0" fmla="*/ 1094576 w 3553551"/>
              <a:gd name="connsiteY0" fmla="*/ 5124450 h 5124450"/>
              <a:gd name="connsiteX1" fmla="*/ 0 w 3553551"/>
              <a:gd name="connsiteY1" fmla="*/ 0 h 5124450"/>
              <a:gd name="connsiteX2" fmla="*/ 3553551 w 3553551"/>
              <a:gd name="connsiteY2" fmla="*/ 3390900 h 5124450"/>
              <a:gd name="connsiteX3" fmla="*/ 1094576 w 3553551"/>
              <a:gd name="connsiteY3" fmla="*/ 5124450 h 5124450"/>
              <a:gd name="connsiteX0" fmla="*/ 1094576 w 2848701"/>
              <a:gd name="connsiteY0" fmla="*/ 5124450 h 5124450"/>
              <a:gd name="connsiteX1" fmla="*/ 0 w 2848701"/>
              <a:gd name="connsiteY1" fmla="*/ 0 h 5124450"/>
              <a:gd name="connsiteX2" fmla="*/ 2848701 w 2848701"/>
              <a:gd name="connsiteY2" fmla="*/ 4381500 h 5124450"/>
              <a:gd name="connsiteX3" fmla="*/ 1094576 w 2848701"/>
              <a:gd name="connsiteY3" fmla="*/ 5124450 h 5124450"/>
              <a:gd name="connsiteX0" fmla="*/ 1094576 w 2943951"/>
              <a:gd name="connsiteY0" fmla="*/ 5124450 h 5124450"/>
              <a:gd name="connsiteX1" fmla="*/ 0 w 2943951"/>
              <a:gd name="connsiteY1" fmla="*/ 0 h 5124450"/>
              <a:gd name="connsiteX2" fmla="*/ 2943951 w 2943951"/>
              <a:gd name="connsiteY2" fmla="*/ 4305300 h 5124450"/>
              <a:gd name="connsiteX3" fmla="*/ 1094576 w 2943951"/>
              <a:gd name="connsiteY3" fmla="*/ 5124450 h 5124450"/>
              <a:gd name="connsiteX0" fmla="*/ 1127744 w 2977119"/>
              <a:gd name="connsiteY0" fmla="*/ 5124450 h 5124450"/>
              <a:gd name="connsiteX1" fmla="*/ 0 w 2977119"/>
              <a:gd name="connsiteY1" fmla="*/ 0 h 5124450"/>
              <a:gd name="connsiteX2" fmla="*/ 2977119 w 2977119"/>
              <a:gd name="connsiteY2" fmla="*/ 4305300 h 5124450"/>
              <a:gd name="connsiteX3" fmla="*/ 1127744 w 2977119"/>
              <a:gd name="connsiteY3" fmla="*/ 5124450 h 5124450"/>
              <a:gd name="connsiteX0" fmla="*/ 1080919 w 2930294"/>
              <a:gd name="connsiteY0" fmla="*/ 5119248 h 5119248"/>
              <a:gd name="connsiteX1" fmla="*/ 0 w 2930294"/>
              <a:gd name="connsiteY1" fmla="*/ 0 h 5119248"/>
              <a:gd name="connsiteX2" fmla="*/ 2930294 w 2930294"/>
              <a:gd name="connsiteY2" fmla="*/ 4300098 h 5119248"/>
              <a:gd name="connsiteX3" fmla="*/ 1080919 w 2930294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308" h="5119248">
                <a:moveTo>
                  <a:pt x="1106933" y="5119248"/>
                </a:moveTo>
                <a:lnTo>
                  <a:pt x="0" y="0"/>
                </a:lnTo>
                <a:lnTo>
                  <a:pt x="2956308" y="4300098"/>
                </a:lnTo>
                <a:lnTo>
                  <a:pt x="1106933" y="511924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3" name="Rectangle 42" hidden="1">
            <a:extLst/>
          </p:cNvPr>
          <p:cNvSpPr/>
          <p:nvPr/>
        </p:nvSpPr>
        <p:spPr>
          <a:xfrm rot="360000">
            <a:off x="1751014" y="49990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4" name="Rectangle 43" hidden="1">
            <a:extLst/>
          </p:cNvPr>
          <p:cNvSpPr/>
          <p:nvPr/>
        </p:nvSpPr>
        <p:spPr>
          <a:xfrm rot="360000">
            <a:off x="2084389" y="35194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5" name="Rectangle 44" hidden="1">
            <a:extLst/>
          </p:cNvPr>
          <p:cNvSpPr/>
          <p:nvPr/>
        </p:nvSpPr>
        <p:spPr>
          <a:xfrm rot="360000">
            <a:off x="2363789" y="20399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6" name="Rectangle 45" hidden="1">
            <a:extLst/>
          </p:cNvPr>
          <p:cNvSpPr/>
          <p:nvPr/>
        </p:nvSpPr>
        <p:spPr>
          <a:xfrm rot="360000">
            <a:off x="2644777" y="5603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7" name="Rectangle 46" hidden="1">
            <a:extLst/>
          </p:cNvPr>
          <p:cNvSpPr/>
          <p:nvPr/>
        </p:nvSpPr>
        <p:spPr>
          <a:xfrm rot="360000">
            <a:off x="1903414" y="51514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8" name="Rectangle 47" hidden="1">
            <a:extLst/>
          </p:cNvPr>
          <p:cNvSpPr/>
          <p:nvPr/>
        </p:nvSpPr>
        <p:spPr>
          <a:xfrm rot="360000">
            <a:off x="2236789" y="36718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9" name="Rectangle 48" hidden="1">
            <a:extLst/>
          </p:cNvPr>
          <p:cNvSpPr/>
          <p:nvPr/>
        </p:nvSpPr>
        <p:spPr>
          <a:xfrm rot="360000">
            <a:off x="2516189" y="21923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0" name="Rectangle 49" hidden="1">
            <a:extLst/>
          </p:cNvPr>
          <p:cNvSpPr/>
          <p:nvPr/>
        </p:nvSpPr>
        <p:spPr>
          <a:xfrm rot="360000">
            <a:off x="2797177" y="7127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1" name="Rectangle 50" hidden="1">
            <a:extLst/>
          </p:cNvPr>
          <p:cNvSpPr/>
          <p:nvPr/>
        </p:nvSpPr>
        <p:spPr>
          <a:xfrm rot="360000">
            <a:off x="2055814" y="53038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2" name="Rectangle 51" hidden="1">
            <a:extLst/>
          </p:cNvPr>
          <p:cNvSpPr/>
          <p:nvPr/>
        </p:nvSpPr>
        <p:spPr>
          <a:xfrm rot="360000">
            <a:off x="2389189" y="38242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3" name="Rectangle 52" hidden="1">
            <a:extLst/>
          </p:cNvPr>
          <p:cNvSpPr/>
          <p:nvPr/>
        </p:nvSpPr>
        <p:spPr>
          <a:xfrm rot="360000">
            <a:off x="2668589" y="23447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4" name="Rectangle 53" hidden="1">
            <a:extLst/>
          </p:cNvPr>
          <p:cNvSpPr/>
          <p:nvPr/>
        </p:nvSpPr>
        <p:spPr>
          <a:xfrm rot="360000">
            <a:off x="2949577" y="8651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5" name="Rectangle 54" hidden="1">
            <a:extLst/>
          </p:cNvPr>
          <p:cNvSpPr/>
          <p:nvPr/>
        </p:nvSpPr>
        <p:spPr>
          <a:xfrm rot="360000">
            <a:off x="2208214" y="54562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6" name="Rectangle 55" hidden="1">
            <a:extLst/>
          </p:cNvPr>
          <p:cNvSpPr/>
          <p:nvPr/>
        </p:nvSpPr>
        <p:spPr>
          <a:xfrm rot="360000">
            <a:off x="2541589" y="39766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7" name="Rectangle 56" hidden="1">
            <a:extLst/>
          </p:cNvPr>
          <p:cNvSpPr/>
          <p:nvPr/>
        </p:nvSpPr>
        <p:spPr>
          <a:xfrm rot="360000">
            <a:off x="2820989" y="24971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8" name="Rectangle 57" hidden="1">
            <a:extLst/>
          </p:cNvPr>
          <p:cNvSpPr/>
          <p:nvPr/>
        </p:nvSpPr>
        <p:spPr>
          <a:xfrm rot="360000">
            <a:off x="3101977" y="10175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9" name="Rectangle 58" hidden="1">
            <a:extLst/>
          </p:cNvPr>
          <p:cNvSpPr/>
          <p:nvPr/>
        </p:nvSpPr>
        <p:spPr>
          <a:xfrm rot="360000">
            <a:off x="2360614" y="56086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0" name="Rectangle 59" hidden="1">
            <a:extLst/>
          </p:cNvPr>
          <p:cNvSpPr/>
          <p:nvPr/>
        </p:nvSpPr>
        <p:spPr>
          <a:xfrm rot="360000">
            <a:off x="2693989" y="41290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1" name="Rectangle 60" hidden="1">
            <a:extLst/>
          </p:cNvPr>
          <p:cNvSpPr/>
          <p:nvPr/>
        </p:nvSpPr>
        <p:spPr>
          <a:xfrm rot="360000">
            <a:off x="2973389" y="26495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2" name="Rectangle 61" hidden="1">
            <a:extLst/>
          </p:cNvPr>
          <p:cNvSpPr/>
          <p:nvPr/>
        </p:nvSpPr>
        <p:spPr>
          <a:xfrm rot="360000">
            <a:off x="3254377" y="11699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3" name="Rectangle 62" hidden="1">
            <a:extLst/>
          </p:cNvPr>
          <p:cNvSpPr/>
          <p:nvPr/>
        </p:nvSpPr>
        <p:spPr>
          <a:xfrm rot="360000">
            <a:off x="2513014" y="57610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4" name="Rectangle 63" hidden="1">
            <a:extLst/>
          </p:cNvPr>
          <p:cNvSpPr/>
          <p:nvPr/>
        </p:nvSpPr>
        <p:spPr>
          <a:xfrm rot="360000">
            <a:off x="2846389" y="42814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5" name="Rectangle 64" hidden="1">
            <a:extLst/>
          </p:cNvPr>
          <p:cNvSpPr/>
          <p:nvPr/>
        </p:nvSpPr>
        <p:spPr>
          <a:xfrm rot="360000">
            <a:off x="3125789" y="28019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6" name="Rectangle 65" hidden="1">
            <a:extLst/>
          </p:cNvPr>
          <p:cNvSpPr/>
          <p:nvPr/>
        </p:nvSpPr>
        <p:spPr>
          <a:xfrm rot="360000">
            <a:off x="3406777" y="13223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9508" name="TextBox 309"/>
          <p:cNvSpPr txBox="1">
            <a:spLocks noChangeArrowheads="1"/>
          </p:cNvSpPr>
          <p:nvPr/>
        </p:nvSpPr>
        <p:spPr bwMode="auto">
          <a:xfrm>
            <a:off x="9553577" y="3789320"/>
            <a:ext cx="1439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6</a:t>
            </a:r>
            <a:endParaRPr lang="en-IN" sz="20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319" name="TextBox 318">
            <a:extLst/>
          </p:cNvPr>
          <p:cNvSpPr txBox="1"/>
          <p:nvPr/>
        </p:nvSpPr>
        <p:spPr>
          <a:xfrm>
            <a:off x="1061113" y="126465"/>
            <a:ext cx="11017952" cy="2000548"/>
          </a:xfrm>
          <a:prstGeom prst="rect">
            <a:avLst/>
          </a:prstGeom>
          <a:solidFill>
            <a:srgbClr val="9B0909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spc="300" dirty="0">
                <a:solidFill>
                  <a:schemeClr val="bg1"/>
                </a:solidFill>
                <a:effectLst>
                  <a:outerShdw blurRad="3683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Формирование </a:t>
            </a:r>
          </a:p>
          <a:p>
            <a:pPr algn="ctr">
              <a:defRPr/>
            </a:pPr>
            <a:r>
              <a:rPr lang="ru-RU" sz="4400" b="1" spc="300" dirty="0" err="1">
                <a:solidFill>
                  <a:schemeClr val="bg1"/>
                </a:solidFill>
                <a:effectLst>
                  <a:outerShdw blurRad="3683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sz="4400" b="1" spc="300" dirty="0">
                <a:solidFill>
                  <a:schemeClr val="bg1"/>
                </a:solidFill>
                <a:effectLst>
                  <a:outerShdw blurRad="3683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навыков</a:t>
            </a:r>
            <a:endParaRPr lang="ru-RU" sz="4400" b="1" spc="300" dirty="0">
              <a:solidFill>
                <a:schemeClr val="bg1"/>
              </a:solidFill>
              <a:effectLst>
                <a:outerShdw blurRad="3683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IN" sz="3600" b="1" spc="300" dirty="0">
              <a:solidFill>
                <a:schemeClr val="bg1"/>
              </a:solidFill>
              <a:effectLst>
                <a:outerShdw blurRad="3683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08526" cy="143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4263" y="2277601"/>
            <a:ext cx="10515600" cy="43513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u="sng" dirty="0">
                <a:solidFill>
                  <a:srgbClr val="9B0909"/>
                </a:solidFill>
              </a:rPr>
              <a:t>Технология «Дебаты» </a:t>
            </a:r>
            <a:r>
              <a:rPr lang="ru-RU" sz="3600" dirty="0"/>
              <a:t>(уроки, школьное самоуправление, клуб, соревнования) </a:t>
            </a:r>
          </a:p>
          <a:p>
            <a:pPr>
              <a:lnSpc>
                <a:spcPct val="100000"/>
              </a:lnSpc>
            </a:pPr>
            <a:r>
              <a:rPr lang="ru-RU" sz="3600" dirty="0"/>
              <a:t> </a:t>
            </a:r>
            <a:r>
              <a:rPr lang="ru-RU" sz="3600" u="sng" dirty="0">
                <a:solidFill>
                  <a:srgbClr val="9B0909"/>
                </a:solidFill>
              </a:rPr>
              <a:t>Система проектной деятельности </a:t>
            </a:r>
            <a:r>
              <a:rPr lang="ru-RU" sz="3600" dirty="0"/>
              <a:t>через общественно значимые проекты (международные центры, ассоциация школ ЮНЕСКО, школьная лига РОСНАНО, благотворительность, РГО ) </a:t>
            </a:r>
          </a:p>
          <a:p>
            <a:pPr>
              <a:lnSpc>
                <a:spcPct val="100000"/>
              </a:lnSpc>
            </a:pPr>
            <a:r>
              <a:rPr lang="ru-RU" sz="3600" dirty="0"/>
              <a:t>Ресурсы онлайн-платформы </a:t>
            </a:r>
            <a:r>
              <a:rPr lang="en-US" sz="3600" u="sng" dirty="0">
                <a:solidFill>
                  <a:srgbClr val="9B0909"/>
                </a:solidFill>
              </a:rPr>
              <a:t>nikaedu.ru </a:t>
            </a:r>
            <a:endParaRPr lang="ru-RU" sz="3600" u="sng" dirty="0">
              <a:solidFill>
                <a:srgbClr val="9B0909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239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 anchor="ctr" anchorCtr="0"/>
          <a:lstStyle/>
          <a:p>
            <a:pPr algn="ctr"/>
            <a:r>
              <a:rPr lang="ru-RU" b="1" dirty="0" smtClean="0">
                <a:solidFill>
                  <a:srgbClr val="9B0909"/>
                </a:solidFill>
              </a:rPr>
              <a:t>СПАСИБО ЗА ВНИМАНИЕ</a:t>
            </a:r>
            <a:endParaRPr lang="ru-RU" b="1" dirty="0">
              <a:solidFill>
                <a:srgbClr val="9B09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5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527" y="76573"/>
            <a:ext cx="10501504" cy="1280159"/>
          </a:xfrm>
          <a:solidFill>
            <a:srgbClr val="9B090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такое инновации в образовании?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08526" cy="143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Образов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15" y="1356730"/>
            <a:ext cx="8666328" cy="554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4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08526" cy="143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94" y="2102042"/>
            <a:ext cx="11987284" cy="5308692"/>
          </a:xfrm>
        </p:spPr>
        <p:txBody>
          <a:bodyPr>
            <a:normAutofit/>
          </a:bodyPr>
          <a:lstStyle/>
          <a:p>
            <a:r>
              <a:rPr lang="ru-RU" sz="4400" dirty="0"/>
              <a:t>использование </a:t>
            </a:r>
            <a:r>
              <a:rPr lang="ru-RU" sz="4400" dirty="0"/>
              <a:t>новых технологических и методологических исследований </a:t>
            </a:r>
            <a:endParaRPr lang="ru-RU" sz="4400" dirty="0"/>
          </a:p>
          <a:p>
            <a:r>
              <a:rPr lang="ru-RU" sz="4400" dirty="0"/>
              <a:t> своевременная </a:t>
            </a:r>
            <a:r>
              <a:rPr lang="ru-RU" sz="4400" dirty="0"/>
              <a:t>замена устаревших </a:t>
            </a:r>
            <a:r>
              <a:rPr lang="ru-RU" sz="4400" dirty="0"/>
              <a:t>стандартов</a:t>
            </a:r>
          </a:p>
          <a:p>
            <a:r>
              <a:rPr lang="ru-RU" sz="4400" dirty="0"/>
              <a:t>изменение </a:t>
            </a:r>
            <a:r>
              <a:rPr lang="ru-RU" sz="4400" dirty="0"/>
              <a:t>сути процесса; </a:t>
            </a:r>
          </a:p>
          <a:p>
            <a:r>
              <a:rPr lang="ru-RU" sz="4400" dirty="0"/>
              <a:t>создание </a:t>
            </a:r>
            <a:r>
              <a:rPr lang="ru-RU" sz="4400" dirty="0"/>
              <a:t>новых способов и видов работы.</a:t>
            </a:r>
            <a:br>
              <a:rPr lang="ru-RU" sz="4400" dirty="0"/>
            </a:br>
            <a:endParaRPr lang="ru-RU" sz="4400" dirty="0"/>
          </a:p>
          <a:p>
            <a:pPr>
              <a:buFontTx/>
              <a:buChar char="-"/>
            </a:pPr>
            <a:endParaRPr lang="ru-RU" sz="4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28800" y="365126"/>
            <a:ext cx="9525000" cy="1258959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9B0909"/>
                </a:solidFill>
              </a:rPr>
              <a:t>Инновации в образовании – это…</a:t>
            </a:r>
          </a:p>
        </p:txBody>
      </p:sp>
    </p:spTree>
    <p:extLst>
      <p:ext uri="{BB962C8B-B14F-4D97-AF65-F5344CB8AC3E}">
        <p14:creationId xmlns:p14="http://schemas.microsoft.com/office/powerpoint/2010/main" val="284323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474" y="-35169"/>
            <a:ext cx="10903527" cy="1257300"/>
          </a:xfrm>
          <a:solidFill>
            <a:srgbClr val="9B0909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Педагогический совет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254" y="2"/>
            <a:ext cx="1508527" cy="143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0" y="1222131"/>
            <a:ext cx="7629099" cy="5709904"/>
          </a:xfrm>
        </p:spPr>
      </p:pic>
    </p:spTree>
    <p:extLst>
      <p:ext uri="{BB962C8B-B14F-4D97-AF65-F5344CB8AC3E}">
        <p14:creationId xmlns:p14="http://schemas.microsoft.com/office/powerpoint/2010/main" val="14637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66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09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5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sosceles Triangle 23" hidden="1">
            <a:extLst/>
          </p:cNvPr>
          <p:cNvSpPr/>
          <p:nvPr/>
        </p:nvSpPr>
        <p:spPr>
          <a:xfrm>
            <a:off x="2362201" y="552452"/>
            <a:ext cx="4906963" cy="5889625"/>
          </a:xfrm>
          <a:custGeom>
            <a:avLst/>
            <a:gdLst>
              <a:gd name="connsiteX0" fmla="*/ 0 w 5789676"/>
              <a:gd name="connsiteY0" fmla="*/ 4991100 h 4991100"/>
              <a:gd name="connsiteX1" fmla="*/ 3637769 w 5789676"/>
              <a:gd name="connsiteY1" fmla="*/ 0 h 4991100"/>
              <a:gd name="connsiteX2" fmla="*/ 5789676 w 5789676"/>
              <a:gd name="connsiteY2" fmla="*/ 4991100 h 4991100"/>
              <a:gd name="connsiteX3" fmla="*/ 0 w 5789676"/>
              <a:gd name="connsiteY3" fmla="*/ 4991100 h 4991100"/>
              <a:gd name="connsiteX0" fmla="*/ 0 w 5351526"/>
              <a:gd name="connsiteY0" fmla="*/ 4457700 h 4991100"/>
              <a:gd name="connsiteX1" fmla="*/ 3199619 w 5351526"/>
              <a:gd name="connsiteY1" fmla="*/ 0 h 4991100"/>
              <a:gd name="connsiteX2" fmla="*/ 5351526 w 5351526"/>
              <a:gd name="connsiteY2" fmla="*/ 4991100 h 4991100"/>
              <a:gd name="connsiteX3" fmla="*/ 0 w 5351526"/>
              <a:gd name="connsiteY3" fmla="*/ 4457700 h 4991100"/>
              <a:gd name="connsiteX0" fmla="*/ 0 w 5351526"/>
              <a:gd name="connsiteY0" fmla="*/ 4572000 h 5105400"/>
              <a:gd name="connsiteX1" fmla="*/ 4116707 w 5351526"/>
              <a:gd name="connsiteY1" fmla="*/ 0 h 5105400"/>
              <a:gd name="connsiteX2" fmla="*/ 5351526 w 5351526"/>
              <a:gd name="connsiteY2" fmla="*/ 5105400 h 5105400"/>
              <a:gd name="connsiteX3" fmla="*/ 0 w 5351526"/>
              <a:gd name="connsiteY3" fmla="*/ 4572000 h 5105400"/>
              <a:gd name="connsiteX0" fmla="*/ 0 w 4690370"/>
              <a:gd name="connsiteY0" fmla="*/ 4229100 h 5105400"/>
              <a:gd name="connsiteX1" fmla="*/ 3455551 w 4690370"/>
              <a:gd name="connsiteY1" fmla="*/ 0 h 5105400"/>
              <a:gd name="connsiteX2" fmla="*/ 4690370 w 4690370"/>
              <a:gd name="connsiteY2" fmla="*/ 5105400 h 5105400"/>
              <a:gd name="connsiteX3" fmla="*/ 0 w 4690370"/>
              <a:gd name="connsiteY3" fmla="*/ 4229100 h 5105400"/>
              <a:gd name="connsiteX0" fmla="*/ 0 w 4903646"/>
              <a:gd name="connsiteY0" fmla="*/ 4400550 h 5105400"/>
              <a:gd name="connsiteX1" fmla="*/ 3668827 w 4903646"/>
              <a:gd name="connsiteY1" fmla="*/ 0 h 5105400"/>
              <a:gd name="connsiteX2" fmla="*/ 4903646 w 4903646"/>
              <a:gd name="connsiteY2" fmla="*/ 5105400 h 5105400"/>
              <a:gd name="connsiteX3" fmla="*/ 0 w 4903646"/>
              <a:gd name="connsiteY3" fmla="*/ 4400550 h 5105400"/>
              <a:gd name="connsiteX0" fmla="*/ 0 w 4327800"/>
              <a:gd name="connsiteY0" fmla="*/ 4362450 h 5105400"/>
              <a:gd name="connsiteX1" fmla="*/ 3092981 w 4327800"/>
              <a:gd name="connsiteY1" fmla="*/ 0 h 5105400"/>
              <a:gd name="connsiteX2" fmla="*/ 4327800 w 4327800"/>
              <a:gd name="connsiteY2" fmla="*/ 5105400 h 5105400"/>
              <a:gd name="connsiteX3" fmla="*/ 0 w 4327800"/>
              <a:gd name="connsiteY3" fmla="*/ 4362450 h 5105400"/>
              <a:gd name="connsiteX0" fmla="*/ 0 w 4882318"/>
              <a:gd name="connsiteY0" fmla="*/ 4629150 h 5105400"/>
              <a:gd name="connsiteX1" fmla="*/ 3647499 w 4882318"/>
              <a:gd name="connsiteY1" fmla="*/ 0 h 5105400"/>
              <a:gd name="connsiteX2" fmla="*/ 4882318 w 4882318"/>
              <a:gd name="connsiteY2" fmla="*/ 5105400 h 5105400"/>
              <a:gd name="connsiteX3" fmla="*/ 0 w 4882318"/>
              <a:gd name="connsiteY3" fmla="*/ 4629150 h 5105400"/>
              <a:gd name="connsiteX0" fmla="*/ 0 w 4775680"/>
              <a:gd name="connsiteY0" fmla="*/ 4686300 h 5105400"/>
              <a:gd name="connsiteX1" fmla="*/ 3540861 w 4775680"/>
              <a:gd name="connsiteY1" fmla="*/ 0 h 5105400"/>
              <a:gd name="connsiteX2" fmla="*/ 4775680 w 4775680"/>
              <a:gd name="connsiteY2" fmla="*/ 5105400 h 5105400"/>
              <a:gd name="connsiteX3" fmla="*/ 0 w 4775680"/>
              <a:gd name="connsiteY3" fmla="*/ 4686300 h 5105400"/>
              <a:gd name="connsiteX0" fmla="*/ 0 w 4781869"/>
              <a:gd name="connsiteY0" fmla="*/ 4686300 h 5127512"/>
              <a:gd name="connsiteX1" fmla="*/ 3540861 w 4781869"/>
              <a:gd name="connsiteY1" fmla="*/ 0 h 5127512"/>
              <a:gd name="connsiteX2" fmla="*/ 4781869 w 4781869"/>
              <a:gd name="connsiteY2" fmla="*/ 5127512 h 5127512"/>
              <a:gd name="connsiteX3" fmla="*/ 0 w 4781869"/>
              <a:gd name="connsiteY3" fmla="*/ 4686300 h 5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9" h="5127512">
                <a:moveTo>
                  <a:pt x="0" y="4686300"/>
                </a:moveTo>
                <a:lnTo>
                  <a:pt x="3540861" y="0"/>
                </a:lnTo>
                <a:lnTo>
                  <a:pt x="4781869" y="5127512"/>
                </a:lnTo>
                <a:lnTo>
                  <a:pt x="0" y="4686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3" name="Isosceles Triangle 23" hidden="1">
            <a:extLst/>
          </p:cNvPr>
          <p:cNvSpPr/>
          <p:nvPr/>
        </p:nvSpPr>
        <p:spPr>
          <a:xfrm>
            <a:off x="2514601" y="704852"/>
            <a:ext cx="4906963" cy="5889625"/>
          </a:xfrm>
          <a:custGeom>
            <a:avLst/>
            <a:gdLst>
              <a:gd name="connsiteX0" fmla="*/ 0 w 5789676"/>
              <a:gd name="connsiteY0" fmla="*/ 4991100 h 4991100"/>
              <a:gd name="connsiteX1" fmla="*/ 3637769 w 5789676"/>
              <a:gd name="connsiteY1" fmla="*/ 0 h 4991100"/>
              <a:gd name="connsiteX2" fmla="*/ 5789676 w 5789676"/>
              <a:gd name="connsiteY2" fmla="*/ 4991100 h 4991100"/>
              <a:gd name="connsiteX3" fmla="*/ 0 w 5789676"/>
              <a:gd name="connsiteY3" fmla="*/ 4991100 h 4991100"/>
              <a:gd name="connsiteX0" fmla="*/ 0 w 5351526"/>
              <a:gd name="connsiteY0" fmla="*/ 4457700 h 4991100"/>
              <a:gd name="connsiteX1" fmla="*/ 3199619 w 5351526"/>
              <a:gd name="connsiteY1" fmla="*/ 0 h 4991100"/>
              <a:gd name="connsiteX2" fmla="*/ 5351526 w 5351526"/>
              <a:gd name="connsiteY2" fmla="*/ 4991100 h 4991100"/>
              <a:gd name="connsiteX3" fmla="*/ 0 w 5351526"/>
              <a:gd name="connsiteY3" fmla="*/ 4457700 h 4991100"/>
              <a:gd name="connsiteX0" fmla="*/ 0 w 5351526"/>
              <a:gd name="connsiteY0" fmla="*/ 4572000 h 5105400"/>
              <a:gd name="connsiteX1" fmla="*/ 4116707 w 5351526"/>
              <a:gd name="connsiteY1" fmla="*/ 0 h 5105400"/>
              <a:gd name="connsiteX2" fmla="*/ 5351526 w 5351526"/>
              <a:gd name="connsiteY2" fmla="*/ 5105400 h 5105400"/>
              <a:gd name="connsiteX3" fmla="*/ 0 w 5351526"/>
              <a:gd name="connsiteY3" fmla="*/ 4572000 h 5105400"/>
              <a:gd name="connsiteX0" fmla="*/ 0 w 4690370"/>
              <a:gd name="connsiteY0" fmla="*/ 4229100 h 5105400"/>
              <a:gd name="connsiteX1" fmla="*/ 3455551 w 4690370"/>
              <a:gd name="connsiteY1" fmla="*/ 0 h 5105400"/>
              <a:gd name="connsiteX2" fmla="*/ 4690370 w 4690370"/>
              <a:gd name="connsiteY2" fmla="*/ 5105400 h 5105400"/>
              <a:gd name="connsiteX3" fmla="*/ 0 w 4690370"/>
              <a:gd name="connsiteY3" fmla="*/ 4229100 h 5105400"/>
              <a:gd name="connsiteX0" fmla="*/ 0 w 4903646"/>
              <a:gd name="connsiteY0" fmla="*/ 4400550 h 5105400"/>
              <a:gd name="connsiteX1" fmla="*/ 3668827 w 4903646"/>
              <a:gd name="connsiteY1" fmla="*/ 0 h 5105400"/>
              <a:gd name="connsiteX2" fmla="*/ 4903646 w 4903646"/>
              <a:gd name="connsiteY2" fmla="*/ 5105400 h 5105400"/>
              <a:gd name="connsiteX3" fmla="*/ 0 w 4903646"/>
              <a:gd name="connsiteY3" fmla="*/ 4400550 h 5105400"/>
              <a:gd name="connsiteX0" fmla="*/ 0 w 4327800"/>
              <a:gd name="connsiteY0" fmla="*/ 4362450 h 5105400"/>
              <a:gd name="connsiteX1" fmla="*/ 3092981 w 4327800"/>
              <a:gd name="connsiteY1" fmla="*/ 0 h 5105400"/>
              <a:gd name="connsiteX2" fmla="*/ 4327800 w 4327800"/>
              <a:gd name="connsiteY2" fmla="*/ 5105400 h 5105400"/>
              <a:gd name="connsiteX3" fmla="*/ 0 w 4327800"/>
              <a:gd name="connsiteY3" fmla="*/ 4362450 h 5105400"/>
              <a:gd name="connsiteX0" fmla="*/ 0 w 4882318"/>
              <a:gd name="connsiteY0" fmla="*/ 4629150 h 5105400"/>
              <a:gd name="connsiteX1" fmla="*/ 3647499 w 4882318"/>
              <a:gd name="connsiteY1" fmla="*/ 0 h 5105400"/>
              <a:gd name="connsiteX2" fmla="*/ 4882318 w 4882318"/>
              <a:gd name="connsiteY2" fmla="*/ 5105400 h 5105400"/>
              <a:gd name="connsiteX3" fmla="*/ 0 w 4882318"/>
              <a:gd name="connsiteY3" fmla="*/ 4629150 h 5105400"/>
              <a:gd name="connsiteX0" fmla="*/ 0 w 4775680"/>
              <a:gd name="connsiteY0" fmla="*/ 4686300 h 5105400"/>
              <a:gd name="connsiteX1" fmla="*/ 3540861 w 4775680"/>
              <a:gd name="connsiteY1" fmla="*/ 0 h 5105400"/>
              <a:gd name="connsiteX2" fmla="*/ 4775680 w 4775680"/>
              <a:gd name="connsiteY2" fmla="*/ 5105400 h 5105400"/>
              <a:gd name="connsiteX3" fmla="*/ 0 w 4775680"/>
              <a:gd name="connsiteY3" fmla="*/ 4686300 h 5105400"/>
              <a:gd name="connsiteX0" fmla="*/ 0 w 4781869"/>
              <a:gd name="connsiteY0" fmla="*/ 4686300 h 5127512"/>
              <a:gd name="connsiteX1" fmla="*/ 3540861 w 4781869"/>
              <a:gd name="connsiteY1" fmla="*/ 0 h 5127512"/>
              <a:gd name="connsiteX2" fmla="*/ 4781869 w 4781869"/>
              <a:gd name="connsiteY2" fmla="*/ 5127512 h 5127512"/>
              <a:gd name="connsiteX3" fmla="*/ 0 w 4781869"/>
              <a:gd name="connsiteY3" fmla="*/ 4686300 h 5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9" h="5127512">
                <a:moveTo>
                  <a:pt x="0" y="4686300"/>
                </a:moveTo>
                <a:lnTo>
                  <a:pt x="3540861" y="0"/>
                </a:lnTo>
                <a:lnTo>
                  <a:pt x="4781869" y="5127512"/>
                </a:lnTo>
                <a:lnTo>
                  <a:pt x="0" y="4686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4" name="Isosceles Triangle 23" hidden="1">
            <a:extLst/>
          </p:cNvPr>
          <p:cNvSpPr/>
          <p:nvPr/>
        </p:nvSpPr>
        <p:spPr>
          <a:xfrm>
            <a:off x="2667001" y="857252"/>
            <a:ext cx="4906963" cy="5889625"/>
          </a:xfrm>
          <a:custGeom>
            <a:avLst/>
            <a:gdLst>
              <a:gd name="connsiteX0" fmla="*/ 0 w 5789676"/>
              <a:gd name="connsiteY0" fmla="*/ 4991100 h 4991100"/>
              <a:gd name="connsiteX1" fmla="*/ 3637769 w 5789676"/>
              <a:gd name="connsiteY1" fmla="*/ 0 h 4991100"/>
              <a:gd name="connsiteX2" fmla="*/ 5789676 w 5789676"/>
              <a:gd name="connsiteY2" fmla="*/ 4991100 h 4991100"/>
              <a:gd name="connsiteX3" fmla="*/ 0 w 5789676"/>
              <a:gd name="connsiteY3" fmla="*/ 4991100 h 4991100"/>
              <a:gd name="connsiteX0" fmla="*/ 0 w 5351526"/>
              <a:gd name="connsiteY0" fmla="*/ 4457700 h 4991100"/>
              <a:gd name="connsiteX1" fmla="*/ 3199619 w 5351526"/>
              <a:gd name="connsiteY1" fmla="*/ 0 h 4991100"/>
              <a:gd name="connsiteX2" fmla="*/ 5351526 w 5351526"/>
              <a:gd name="connsiteY2" fmla="*/ 4991100 h 4991100"/>
              <a:gd name="connsiteX3" fmla="*/ 0 w 5351526"/>
              <a:gd name="connsiteY3" fmla="*/ 4457700 h 4991100"/>
              <a:gd name="connsiteX0" fmla="*/ 0 w 5351526"/>
              <a:gd name="connsiteY0" fmla="*/ 4572000 h 5105400"/>
              <a:gd name="connsiteX1" fmla="*/ 4116707 w 5351526"/>
              <a:gd name="connsiteY1" fmla="*/ 0 h 5105400"/>
              <a:gd name="connsiteX2" fmla="*/ 5351526 w 5351526"/>
              <a:gd name="connsiteY2" fmla="*/ 5105400 h 5105400"/>
              <a:gd name="connsiteX3" fmla="*/ 0 w 5351526"/>
              <a:gd name="connsiteY3" fmla="*/ 4572000 h 5105400"/>
              <a:gd name="connsiteX0" fmla="*/ 0 w 4690370"/>
              <a:gd name="connsiteY0" fmla="*/ 4229100 h 5105400"/>
              <a:gd name="connsiteX1" fmla="*/ 3455551 w 4690370"/>
              <a:gd name="connsiteY1" fmla="*/ 0 h 5105400"/>
              <a:gd name="connsiteX2" fmla="*/ 4690370 w 4690370"/>
              <a:gd name="connsiteY2" fmla="*/ 5105400 h 5105400"/>
              <a:gd name="connsiteX3" fmla="*/ 0 w 4690370"/>
              <a:gd name="connsiteY3" fmla="*/ 4229100 h 5105400"/>
              <a:gd name="connsiteX0" fmla="*/ 0 w 4903646"/>
              <a:gd name="connsiteY0" fmla="*/ 4400550 h 5105400"/>
              <a:gd name="connsiteX1" fmla="*/ 3668827 w 4903646"/>
              <a:gd name="connsiteY1" fmla="*/ 0 h 5105400"/>
              <a:gd name="connsiteX2" fmla="*/ 4903646 w 4903646"/>
              <a:gd name="connsiteY2" fmla="*/ 5105400 h 5105400"/>
              <a:gd name="connsiteX3" fmla="*/ 0 w 4903646"/>
              <a:gd name="connsiteY3" fmla="*/ 4400550 h 5105400"/>
              <a:gd name="connsiteX0" fmla="*/ 0 w 4327800"/>
              <a:gd name="connsiteY0" fmla="*/ 4362450 h 5105400"/>
              <a:gd name="connsiteX1" fmla="*/ 3092981 w 4327800"/>
              <a:gd name="connsiteY1" fmla="*/ 0 h 5105400"/>
              <a:gd name="connsiteX2" fmla="*/ 4327800 w 4327800"/>
              <a:gd name="connsiteY2" fmla="*/ 5105400 h 5105400"/>
              <a:gd name="connsiteX3" fmla="*/ 0 w 4327800"/>
              <a:gd name="connsiteY3" fmla="*/ 4362450 h 5105400"/>
              <a:gd name="connsiteX0" fmla="*/ 0 w 4882318"/>
              <a:gd name="connsiteY0" fmla="*/ 4629150 h 5105400"/>
              <a:gd name="connsiteX1" fmla="*/ 3647499 w 4882318"/>
              <a:gd name="connsiteY1" fmla="*/ 0 h 5105400"/>
              <a:gd name="connsiteX2" fmla="*/ 4882318 w 4882318"/>
              <a:gd name="connsiteY2" fmla="*/ 5105400 h 5105400"/>
              <a:gd name="connsiteX3" fmla="*/ 0 w 4882318"/>
              <a:gd name="connsiteY3" fmla="*/ 4629150 h 5105400"/>
              <a:gd name="connsiteX0" fmla="*/ 0 w 4775680"/>
              <a:gd name="connsiteY0" fmla="*/ 4686300 h 5105400"/>
              <a:gd name="connsiteX1" fmla="*/ 3540861 w 4775680"/>
              <a:gd name="connsiteY1" fmla="*/ 0 h 5105400"/>
              <a:gd name="connsiteX2" fmla="*/ 4775680 w 4775680"/>
              <a:gd name="connsiteY2" fmla="*/ 5105400 h 5105400"/>
              <a:gd name="connsiteX3" fmla="*/ 0 w 4775680"/>
              <a:gd name="connsiteY3" fmla="*/ 4686300 h 5105400"/>
              <a:gd name="connsiteX0" fmla="*/ 0 w 4781869"/>
              <a:gd name="connsiteY0" fmla="*/ 4686300 h 5127512"/>
              <a:gd name="connsiteX1" fmla="*/ 3540861 w 4781869"/>
              <a:gd name="connsiteY1" fmla="*/ 0 h 5127512"/>
              <a:gd name="connsiteX2" fmla="*/ 4781869 w 4781869"/>
              <a:gd name="connsiteY2" fmla="*/ 5127512 h 5127512"/>
              <a:gd name="connsiteX3" fmla="*/ 0 w 4781869"/>
              <a:gd name="connsiteY3" fmla="*/ 4686300 h 5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9" h="5127512">
                <a:moveTo>
                  <a:pt x="0" y="4686300"/>
                </a:moveTo>
                <a:lnTo>
                  <a:pt x="3540861" y="0"/>
                </a:lnTo>
                <a:lnTo>
                  <a:pt x="4781869" y="5127512"/>
                </a:lnTo>
                <a:lnTo>
                  <a:pt x="0" y="4686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5" name="Isosceles Triangle 23" hidden="1">
            <a:extLst/>
          </p:cNvPr>
          <p:cNvSpPr/>
          <p:nvPr/>
        </p:nvSpPr>
        <p:spPr>
          <a:xfrm>
            <a:off x="2819401" y="1009652"/>
            <a:ext cx="4906963" cy="5889625"/>
          </a:xfrm>
          <a:custGeom>
            <a:avLst/>
            <a:gdLst>
              <a:gd name="connsiteX0" fmla="*/ 0 w 5789676"/>
              <a:gd name="connsiteY0" fmla="*/ 4991100 h 4991100"/>
              <a:gd name="connsiteX1" fmla="*/ 3637769 w 5789676"/>
              <a:gd name="connsiteY1" fmla="*/ 0 h 4991100"/>
              <a:gd name="connsiteX2" fmla="*/ 5789676 w 5789676"/>
              <a:gd name="connsiteY2" fmla="*/ 4991100 h 4991100"/>
              <a:gd name="connsiteX3" fmla="*/ 0 w 5789676"/>
              <a:gd name="connsiteY3" fmla="*/ 4991100 h 4991100"/>
              <a:gd name="connsiteX0" fmla="*/ 0 w 5351526"/>
              <a:gd name="connsiteY0" fmla="*/ 4457700 h 4991100"/>
              <a:gd name="connsiteX1" fmla="*/ 3199619 w 5351526"/>
              <a:gd name="connsiteY1" fmla="*/ 0 h 4991100"/>
              <a:gd name="connsiteX2" fmla="*/ 5351526 w 5351526"/>
              <a:gd name="connsiteY2" fmla="*/ 4991100 h 4991100"/>
              <a:gd name="connsiteX3" fmla="*/ 0 w 5351526"/>
              <a:gd name="connsiteY3" fmla="*/ 4457700 h 4991100"/>
              <a:gd name="connsiteX0" fmla="*/ 0 w 5351526"/>
              <a:gd name="connsiteY0" fmla="*/ 4572000 h 5105400"/>
              <a:gd name="connsiteX1" fmla="*/ 4116707 w 5351526"/>
              <a:gd name="connsiteY1" fmla="*/ 0 h 5105400"/>
              <a:gd name="connsiteX2" fmla="*/ 5351526 w 5351526"/>
              <a:gd name="connsiteY2" fmla="*/ 5105400 h 5105400"/>
              <a:gd name="connsiteX3" fmla="*/ 0 w 5351526"/>
              <a:gd name="connsiteY3" fmla="*/ 4572000 h 5105400"/>
              <a:gd name="connsiteX0" fmla="*/ 0 w 4690370"/>
              <a:gd name="connsiteY0" fmla="*/ 4229100 h 5105400"/>
              <a:gd name="connsiteX1" fmla="*/ 3455551 w 4690370"/>
              <a:gd name="connsiteY1" fmla="*/ 0 h 5105400"/>
              <a:gd name="connsiteX2" fmla="*/ 4690370 w 4690370"/>
              <a:gd name="connsiteY2" fmla="*/ 5105400 h 5105400"/>
              <a:gd name="connsiteX3" fmla="*/ 0 w 4690370"/>
              <a:gd name="connsiteY3" fmla="*/ 4229100 h 5105400"/>
              <a:gd name="connsiteX0" fmla="*/ 0 w 4903646"/>
              <a:gd name="connsiteY0" fmla="*/ 4400550 h 5105400"/>
              <a:gd name="connsiteX1" fmla="*/ 3668827 w 4903646"/>
              <a:gd name="connsiteY1" fmla="*/ 0 h 5105400"/>
              <a:gd name="connsiteX2" fmla="*/ 4903646 w 4903646"/>
              <a:gd name="connsiteY2" fmla="*/ 5105400 h 5105400"/>
              <a:gd name="connsiteX3" fmla="*/ 0 w 4903646"/>
              <a:gd name="connsiteY3" fmla="*/ 4400550 h 5105400"/>
              <a:gd name="connsiteX0" fmla="*/ 0 w 4327800"/>
              <a:gd name="connsiteY0" fmla="*/ 4362450 h 5105400"/>
              <a:gd name="connsiteX1" fmla="*/ 3092981 w 4327800"/>
              <a:gd name="connsiteY1" fmla="*/ 0 h 5105400"/>
              <a:gd name="connsiteX2" fmla="*/ 4327800 w 4327800"/>
              <a:gd name="connsiteY2" fmla="*/ 5105400 h 5105400"/>
              <a:gd name="connsiteX3" fmla="*/ 0 w 4327800"/>
              <a:gd name="connsiteY3" fmla="*/ 4362450 h 5105400"/>
              <a:gd name="connsiteX0" fmla="*/ 0 w 4882318"/>
              <a:gd name="connsiteY0" fmla="*/ 4629150 h 5105400"/>
              <a:gd name="connsiteX1" fmla="*/ 3647499 w 4882318"/>
              <a:gd name="connsiteY1" fmla="*/ 0 h 5105400"/>
              <a:gd name="connsiteX2" fmla="*/ 4882318 w 4882318"/>
              <a:gd name="connsiteY2" fmla="*/ 5105400 h 5105400"/>
              <a:gd name="connsiteX3" fmla="*/ 0 w 4882318"/>
              <a:gd name="connsiteY3" fmla="*/ 4629150 h 5105400"/>
              <a:gd name="connsiteX0" fmla="*/ 0 w 4775680"/>
              <a:gd name="connsiteY0" fmla="*/ 4686300 h 5105400"/>
              <a:gd name="connsiteX1" fmla="*/ 3540861 w 4775680"/>
              <a:gd name="connsiteY1" fmla="*/ 0 h 5105400"/>
              <a:gd name="connsiteX2" fmla="*/ 4775680 w 4775680"/>
              <a:gd name="connsiteY2" fmla="*/ 5105400 h 5105400"/>
              <a:gd name="connsiteX3" fmla="*/ 0 w 4775680"/>
              <a:gd name="connsiteY3" fmla="*/ 4686300 h 5105400"/>
              <a:gd name="connsiteX0" fmla="*/ 0 w 4781869"/>
              <a:gd name="connsiteY0" fmla="*/ 4686300 h 5127512"/>
              <a:gd name="connsiteX1" fmla="*/ 3540861 w 4781869"/>
              <a:gd name="connsiteY1" fmla="*/ 0 h 5127512"/>
              <a:gd name="connsiteX2" fmla="*/ 4781869 w 4781869"/>
              <a:gd name="connsiteY2" fmla="*/ 5127512 h 5127512"/>
              <a:gd name="connsiteX3" fmla="*/ 0 w 4781869"/>
              <a:gd name="connsiteY3" fmla="*/ 4686300 h 5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9" h="5127512">
                <a:moveTo>
                  <a:pt x="0" y="4686300"/>
                </a:moveTo>
                <a:lnTo>
                  <a:pt x="3540861" y="0"/>
                </a:lnTo>
                <a:lnTo>
                  <a:pt x="4781869" y="5127512"/>
                </a:lnTo>
                <a:lnTo>
                  <a:pt x="0" y="4686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6" name="Isosceles Triangle 23" hidden="1">
            <a:extLst/>
          </p:cNvPr>
          <p:cNvSpPr/>
          <p:nvPr/>
        </p:nvSpPr>
        <p:spPr>
          <a:xfrm>
            <a:off x="2971801" y="1162052"/>
            <a:ext cx="4906963" cy="5889625"/>
          </a:xfrm>
          <a:custGeom>
            <a:avLst/>
            <a:gdLst>
              <a:gd name="connsiteX0" fmla="*/ 0 w 5789676"/>
              <a:gd name="connsiteY0" fmla="*/ 4991100 h 4991100"/>
              <a:gd name="connsiteX1" fmla="*/ 3637769 w 5789676"/>
              <a:gd name="connsiteY1" fmla="*/ 0 h 4991100"/>
              <a:gd name="connsiteX2" fmla="*/ 5789676 w 5789676"/>
              <a:gd name="connsiteY2" fmla="*/ 4991100 h 4991100"/>
              <a:gd name="connsiteX3" fmla="*/ 0 w 5789676"/>
              <a:gd name="connsiteY3" fmla="*/ 4991100 h 4991100"/>
              <a:gd name="connsiteX0" fmla="*/ 0 w 5351526"/>
              <a:gd name="connsiteY0" fmla="*/ 4457700 h 4991100"/>
              <a:gd name="connsiteX1" fmla="*/ 3199619 w 5351526"/>
              <a:gd name="connsiteY1" fmla="*/ 0 h 4991100"/>
              <a:gd name="connsiteX2" fmla="*/ 5351526 w 5351526"/>
              <a:gd name="connsiteY2" fmla="*/ 4991100 h 4991100"/>
              <a:gd name="connsiteX3" fmla="*/ 0 w 5351526"/>
              <a:gd name="connsiteY3" fmla="*/ 4457700 h 4991100"/>
              <a:gd name="connsiteX0" fmla="*/ 0 w 5351526"/>
              <a:gd name="connsiteY0" fmla="*/ 4572000 h 5105400"/>
              <a:gd name="connsiteX1" fmla="*/ 4116707 w 5351526"/>
              <a:gd name="connsiteY1" fmla="*/ 0 h 5105400"/>
              <a:gd name="connsiteX2" fmla="*/ 5351526 w 5351526"/>
              <a:gd name="connsiteY2" fmla="*/ 5105400 h 5105400"/>
              <a:gd name="connsiteX3" fmla="*/ 0 w 5351526"/>
              <a:gd name="connsiteY3" fmla="*/ 4572000 h 5105400"/>
              <a:gd name="connsiteX0" fmla="*/ 0 w 4690370"/>
              <a:gd name="connsiteY0" fmla="*/ 4229100 h 5105400"/>
              <a:gd name="connsiteX1" fmla="*/ 3455551 w 4690370"/>
              <a:gd name="connsiteY1" fmla="*/ 0 h 5105400"/>
              <a:gd name="connsiteX2" fmla="*/ 4690370 w 4690370"/>
              <a:gd name="connsiteY2" fmla="*/ 5105400 h 5105400"/>
              <a:gd name="connsiteX3" fmla="*/ 0 w 4690370"/>
              <a:gd name="connsiteY3" fmla="*/ 4229100 h 5105400"/>
              <a:gd name="connsiteX0" fmla="*/ 0 w 4903646"/>
              <a:gd name="connsiteY0" fmla="*/ 4400550 h 5105400"/>
              <a:gd name="connsiteX1" fmla="*/ 3668827 w 4903646"/>
              <a:gd name="connsiteY1" fmla="*/ 0 h 5105400"/>
              <a:gd name="connsiteX2" fmla="*/ 4903646 w 4903646"/>
              <a:gd name="connsiteY2" fmla="*/ 5105400 h 5105400"/>
              <a:gd name="connsiteX3" fmla="*/ 0 w 4903646"/>
              <a:gd name="connsiteY3" fmla="*/ 4400550 h 5105400"/>
              <a:gd name="connsiteX0" fmla="*/ 0 w 4327800"/>
              <a:gd name="connsiteY0" fmla="*/ 4362450 h 5105400"/>
              <a:gd name="connsiteX1" fmla="*/ 3092981 w 4327800"/>
              <a:gd name="connsiteY1" fmla="*/ 0 h 5105400"/>
              <a:gd name="connsiteX2" fmla="*/ 4327800 w 4327800"/>
              <a:gd name="connsiteY2" fmla="*/ 5105400 h 5105400"/>
              <a:gd name="connsiteX3" fmla="*/ 0 w 4327800"/>
              <a:gd name="connsiteY3" fmla="*/ 4362450 h 5105400"/>
              <a:gd name="connsiteX0" fmla="*/ 0 w 4882318"/>
              <a:gd name="connsiteY0" fmla="*/ 4629150 h 5105400"/>
              <a:gd name="connsiteX1" fmla="*/ 3647499 w 4882318"/>
              <a:gd name="connsiteY1" fmla="*/ 0 h 5105400"/>
              <a:gd name="connsiteX2" fmla="*/ 4882318 w 4882318"/>
              <a:gd name="connsiteY2" fmla="*/ 5105400 h 5105400"/>
              <a:gd name="connsiteX3" fmla="*/ 0 w 4882318"/>
              <a:gd name="connsiteY3" fmla="*/ 4629150 h 5105400"/>
              <a:gd name="connsiteX0" fmla="*/ 0 w 4775680"/>
              <a:gd name="connsiteY0" fmla="*/ 4686300 h 5105400"/>
              <a:gd name="connsiteX1" fmla="*/ 3540861 w 4775680"/>
              <a:gd name="connsiteY1" fmla="*/ 0 h 5105400"/>
              <a:gd name="connsiteX2" fmla="*/ 4775680 w 4775680"/>
              <a:gd name="connsiteY2" fmla="*/ 5105400 h 5105400"/>
              <a:gd name="connsiteX3" fmla="*/ 0 w 4775680"/>
              <a:gd name="connsiteY3" fmla="*/ 4686300 h 5105400"/>
              <a:gd name="connsiteX0" fmla="*/ 0 w 4781869"/>
              <a:gd name="connsiteY0" fmla="*/ 4686300 h 5127512"/>
              <a:gd name="connsiteX1" fmla="*/ 3540861 w 4781869"/>
              <a:gd name="connsiteY1" fmla="*/ 0 h 5127512"/>
              <a:gd name="connsiteX2" fmla="*/ 4781869 w 4781869"/>
              <a:gd name="connsiteY2" fmla="*/ 5127512 h 5127512"/>
              <a:gd name="connsiteX3" fmla="*/ 0 w 4781869"/>
              <a:gd name="connsiteY3" fmla="*/ 4686300 h 5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9" h="5127512">
                <a:moveTo>
                  <a:pt x="0" y="4686300"/>
                </a:moveTo>
                <a:lnTo>
                  <a:pt x="3540861" y="0"/>
                </a:lnTo>
                <a:lnTo>
                  <a:pt x="4781869" y="5127512"/>
                </a:lnTo>
                <a:lnTo>
                  <a:pt x="0" y="4686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7" name="Isosceles Triangle 23" hidden="1">
            <a:extLst/>
          </p:cNvPr>
          <p:cNvSpPr/>
          <p:nvPr/>
        </p:nvSpPr>
        <p:spPr>
          <a:xfrm>
            <a:off x="3124201" y="1314452"/>
            <a:ext cx="4906963" cy="5889625"/>
          </a:xfrm>
          <a:custGeom>
            <a:avLst/>
            <a:gdLst>
              <a:gd name="connsiteX0" fmla="*/ 0 w 5789676"/>
              <a:gd name="connsiteY0" fmla="*/ 4991100 h 4991100"/>
              <a:gd name="connsiteX1" fmla="*/ 3637769 w 5789676"/>
              <a:gd name="connsiteY1" fmla="*/ 0 h 4991100"/>
              <a:gd name="connsiteX2" fmla="*/ 5789676 w 5789676"/>
              <a:gd name="connsiteY2" fmla="*/ 4991100 h 4991100"/>
              <a:gd name="connsiteX3" fmla="*/ 0 w 5789676"/>
              <a:gd name="connsiteY3" fmla="*/ 4991100 h 4991100"/>
              <a:gd name="connsiteX0" fmla="*/ 0 w 5351526"/>
              <a:gd name="connsiteY0" fmla="*/ 4457700 h 4991100"/>
              <a:gd name="connsiteX1" fmla="*/ 3199619 w 5351526"/>
              <a:gd name="connsiteY1" fmla="*/ 0 h 4991100"/>
              <a:gd name="connsiteX2" fmla="*/ 5351526 w 5351526"/>
              <a:gd name="connsiteY2" fmla="*/ 4991100 h 4991100"/>
              <a:gd name="connsiteX3" fmla="*/ 0 w 5351526"/>
              <a:gd name="connsiteY3" fmla="*/ 4457700 h 4991100"/>
              <a:gd name="connsiteX0" fmla="*/ 0 w 5351526"/>
              <a:gd name="connsiteY0" fmla="*/ 4572000 h 5105400"/>
              <a:gd name="connsiteX1" fmla="*/ 4116707 w 5351526"/>
              <a:gd name="connsiteY1" fmla="*/ 0 h 5105400"/>
              <a:gd name="connsiteX2" fmla="*/ 5351526 w 5351526"/>
              <a:gd name="connsiteY2" fmla="*/ 5105400 h 5105400"/>
              <a:gd name="connsiteX3" fmla="*/ 0 w 5351526"/>
              <a:gd name="connsiteY3" fmla="*/ 4572000 h 5105400"/>
              <a:gd name="connsiteX0" fmla="*/ 0 w 4690370"/>
              <a:gd name="connsiteY0" fmla="*/ 4229100 h 5105400"/>
              <a:gd name="connsiteX1" fmla="*/ 3455551 w 4690370"/>
              <a:gd name="connsiteY1" fmla="*/ 0 h 5105400"/>
              <a:gd name="connsiteX2" fmla="*/ 4690370 w 4690370"/>
              <a:gd name="connsiteY2" fmla="*/ 5105400 h 5105400"/>
              <a:gd name="connsiteX3" fmla="*/ 0 w 4690370"/>
              <a:gd name="connsiteY3" fmla="*/ 4229100 h 5105400"/>
              <a:gd name="connsiteX0" fmla="*/ 0 w 4903646"/>
              <a:gd name="connsiteY0" fmla="*/ 4400550 h 5105400"/>
              <a:gd name="connsiteX1" fmla="*/ 3668827 w 4903646"/>
              <a:gd name="connsiteY1" fmla="*/ 0 h 5105400"/>
              <a:gd name="connsiteX2" fmla="*/ 4903646 w 4903646"/>
              <a:gd name="connsiteY2" fmla="*/ 5105400 h 5105400"/>
              <a:gd name="connsiteX3" fmla="*/ 0 w 4903646"/>
              <a:gd name="connsiteY3" fmla="*/ 4400550 h 5105400"/>
              <a:gd name="connsiteX0" fmla="*/ 0 w 4327800"/>
              <a:gd name="connsiteY0" fmla="*/ 4362450 h 5105400"/>
              <a:gd name="connsiteX1" fmla="*/ 3092981 w 4327800"/>
              <a:gd name="connsiteY1" fmla="*/ 0 h 5105400"/>
              <a:gd name="connsiteX2" fmla="*/ 4327800 w 4327800"/>
              <a:gd name="connsiteY2" fmla="*/ 5105400 h 5105400"/>
              <a:gd name="connsiteX3" fmla="*/ 0 w 4327800"/>
              <a:gd name="connsiteY3" fmla="*/ 4362450 h 5105400"/>
              <a:gd name="connsiteX0" fmla="*/ 0 w 4882318"/>
              <a:gd name="connsiteY0" fmla="*/ 4629150 h 5105400"/>
              <a:gd name="connsiteX1" fmla="*/ 3647499 w 4882318"/>
              <a:gd name="connsiteY1" fmla="*/ 0 h 5105400"/>
              <a:gd name="connsiteX2" fmla="*/ 4882318 w 4882318"/>
              <a:gd name="connsiteY2" fmla="*/ 5105400 h 5105400"/>
              <a:gd name="connsiteX3" fmla="*/ 0 w 4882318"/>
              <a:gd name="connsiteY3" fmla="*/ 4629150 h 5105400"/>
              <a:gd name="connsiteX0" fmla="*/ 0 w 4775680"/>
              <a:gd name="connsiteY0" fmla="*/ 4686300 h 5105400"/>
              <a:gd name="connsiteX1" fmla="*/ 3540861 w 4775680"/>
              <a:gd name="connsiteY1" fmla="*/ 0 h 5105400"/>
              <a:gd name="connsiteX2" fmla="*/ 4775680 w 4775680"/>
              <a:gd name="connsiteY2" fmla="*/ 5105400 h 5105400"/>
              <a:gd name="connsiteX3" fmla="*/ 0 w 4775680"/>
              <a:gd name="connsiteY3" fmla="*/ 4686300 h 5105400"/>
              <a:gd name="connsiteX0" fmla="*/ 0 w 4781869"/>
              <a:gd name="connsiteY0" fmla="*/ 4686300 h 5127512"/>
              <a:gd name="connsiteX1" fmla="*/ 3540861 w 4781869"/>
              <a:gd name="connsiteY1" fmla="*/ 0 h 5127512"/>
              <a:gd name="connsiteX2" fmla="*/ 4781869 w 4781869"/>
              <a:gd name="connsiteY2" fmla="*/ 5127512 h 5127512"/>
              <a:gd name="connsiteX3" fmla="*/ 0 w 4781869"/>
              <a:gd name="connsiteY3" fmla="*/ 4686300 h 5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9" h="5127512">
                <a:moveTo>
                  <a:pt x="0" y="4686300"/>
                </a:moveTo>
                <a:lnTo>
                  <a:pt x="3540861" y="0"/>
                </a:lnTo>
                <a:lnTo>
                  <a:pt x="4781869" y="5127512"/>
                </a:lnTo>
                <a:lnTo>
                  <a:pt x="0" y="4686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8" name="Isosceles Triangle 25" hidden="1">
            <a:extLst/>
          </p:cNvPr>
          <p:cNvSpPr/>
          <p:nvPr/>
        </p:nvSpPr>
        <p:spPr>
          <a:xfrm>
            <a:off x="5999163" y="558801"/>
            <a:ext cx="3395663" cy="5880100"/>
          </a:xfrm>
          <a:custGeom>
            <a:avLst/>
            <a:gdLst>
              <a:gd name="connsiteX0" fmla="*/ 0 w 5811775"/>
              <a:gd name="connsiteY0" fmla="*/ 5105400 h 5105400"/>
              <a:gd name="connsiteX1" fmla="*/ 1381924 w 5811775"/>
              <a:gd name="connsiteY1" fmla="*/ 0 h 5105400"/>
              <a:gd name="connsiteX2" fmla="*/ 5811775 w 5811775"/>
              <a:gd name="connsiteY2" fmla="*/ 5105400 h 5105400"/>
              <a:gd name="connsiteX3" fmla="*/ 0 w 5811775"/>
              <a:gd name="connsiteY3" fmla="*/ 5105400 h 5105400"/>
              <a:gd name="connsiteX0" fmla="*/ 0 w 4935475"/>
              <a:gd name="connsiteY0" fmla="*/ 5105400 h 5105400"/>
              <a:gd name="connsiteX1" fmla="*/ 1381924 w 4935475"/>
              <a:gd name="connsiteY1" fmla="*/ 0 h 5105400"/>
              <a:gd name="connsiteX2" fmla="*/ 4935475 w 4935475"/>
              <a:gd name="connsiteY2" fmla="*/ 3390900 h 5105400"/>
              <a:gd name="connsiteX3" fmla="*/ 0 w 4935475"/>
              <a:gd name="connsiteY3" fmla="*/ 5105400 h 5105400"/>
              <a:gd name="connsiteX0" fmla="*/ 1094576 w 3553551"/>
              <a:gd name="connsiteY0" fmla="*/ 5124450 h 5124450"/>
              <a:gd name="connsiteX1" fmla="*/ 0 w 3553551"/>
              <a:gd name="connsiteY1" fmla="*/ 0 h 5124450"/>
              <a:gd name="connsiteX2" fmla="*/ 3553551 w 3553551"/>
              <a:gd name="connsiteY2" fmla="*/ 3390900 h 5124450"/>
              <a:gd name="connsiteX3" fmla="*/ 1094576 w 3553551"/>
              <a:gd name="connsiteY3" fmla="*/ 5124450 h 5124450"/>
              <a:gd name="connsiteX0" fmla="*/ 1094576 w 2848701"/>
              <a:gd name="connsiteY0" fmla="*/ 5124450 h 5124450"/>
              <a:gd name="connsiteX1" fmla="*/ 0 w 2848701"/>
              <a:gd name="connsiteY1" fmla="*/ 0 h 5124450"/>
              <a:gd name="connsiteX2" fmla="*/ 2848701 w 2848701"/>
              <a:gd name="connsiteY2" fmla="*/ 4381500 h 5124450"/>
              <a:gd name="connsiteX3" fmla="*/ 1094576 w 2848701"/>
              <a:gd name="connsiteY3" fmla="*/ 5124450 h 5124450"/>
              <a:gd name="connsiteX0" fmla="*/ 1094576 w 2943951"/>
              <a:gd name="connsiteY0" fmla="*/ 5124450 h 5124450"/>
              <a:gd name="connsiteX1" fmla="*/ 0 w 2943951"/>
              <a:gd name="connsiteY1" fmla="*/ 0 h 5124450"/>
              <a:gd name="connsiteX2" fmla="*/ 2943951 w 2943951"/>
              <a:gd name="connsiteY2" fmla="*/ 4305300 h 5124450"/>
              <a:gd name="connsiteX3" fmla="*/ 1094576 w 2943951"/>
              <a:gd name="connsiteY3" fmla="*/ 5124450 h 5124450"/>
              <a:gd name="connsiteX0" fmla="*/ 1127744 w 2977119"/>
              <a:gd name="connsiteY0" fmla="*/ 5124450 h 5124450"/>
              <a:gd name="connsiteX1" fmla="*/ 0 w 2977119"/>
              <a:gd name="connsiteY1" fmla="*/ 0 h 5124450"/>
              <a:gd name="connsiteX2" fmla="*/ 2977119 w 2977119"/>
              <a:gd name="connsiteY2" fmla="*/ 4305300 h 5124450"/>
              <a:gd name="connsiteX3" fmla="*/ 1127744 w 2977119"/>
              <a:gd name="connsiteY3" fmla="*/ 5124450 h 5124450"/>
              <a:gd name="connsiteX0" fmla="*/ 1080919 w 2930294"/>
              <a:gd name="connsiteY0" fmla="*/ 5119248 h 5119248"/>
              <a:gd name="connsiteX1" fmla="*/ 0 w 2930294"/>
              <a:gd name="connsiteY1" fmla="*/ 0 h 5119248"/>
              <a:gd name="connsiteX2" fmla="*/ 2930294 w 2930294"/>
              <a:gd name="connsiteY2" fmla="*/ 4300098 h 5119248"/>
              <a:gd name="connsiteX3" fmla="*/ 1080919 w 2930294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308" h="5119248">
                <a:moveTo>
                  <a:pt x="1106933" y="5119248"/>
                </a:moveTo>
                <a:lnTo>
                  <a:pt x="0" y="0"/>
                </a:lnTo>
                <a:lnTo>
                  <a:pt x="2956308" y="4300098"/>
                </a:lnTo>
                <a:lnTo>
                  <a:pt x="1106933" y="511924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9" name="Isosceles Triangle 25" hidden="1">
            <a:extLst/>
          </p:cNvPr>
          <p:cNvSpPr/>
          <p:nvPr/>
        </p:nvSpPr>
        <p:spPr>
          <a:xfrm>
            <a:off x="6151563" y="711201"/>
            <a:ext cx="3395663" cy="5880100"/>
          </a:xfrm>
          <a:custGeom>
            <a:avLst/>
            <a:gdLst>
              <a:gd name="connsiteX0" fmla="*/ 0 w 5811775"/>
              <a:gd name="connsiteY0" fmla="*/ 5105400 h 5105400"/>
              <a:gd name="connsiteX1" fmla="*/ 1381924 w 5811775"/>
              <a:gd name="connsiteY1" fmla="*/ 0 h 5105400"/>
              <a:gd name="connsiteX2" fmla="*/ 5811775 w 5811775"/>
              <a:gd name="connsiteY2" fmla="*/ 5105400 h 5105400"/>
              <a:gd name="connsiteX3" fmla="*/ 0 w 5811775"/>
              <a:gd name="connsiteY3" fmla="*/ 5105400 h 5105400"/>
              <a:gd name="connsiteX0" fmla="*/ 0 w 4935475"/>
              <a:gd name="connsiteY0" fmla="*/ 5105400 h 5105400"/>
              <a:gd name="connsiteX1" fmla="*/ 1381924 w 4935475"/>
              <a:gd name="connsiteY1" fmla="*/ 0 h 5105400"/>
              <a:gd name="connsiteX2" fmla="*/ 4935475 w 4935475"/>
              <a:gd name="connsiteY2" fmla="*/ 3390900 h 5105400"/>
              <a:gd name="connsiteX3" fmla="*/ 0 w 4935475"/>
              <a:gd name="connsiteY3" fmla="*/ 5105400 h 5105400"/>
              <a:gd name="connsiteX0" fmla="*/ 1094576 w 3553551"/>
              <a:gd name="connsiteY0" fmla="*/ 5124450 h 5124450"/>
              <a:gd name="connsiteX1" fmla="*/ 0 w 3553551"/>
              <a:gd name="connsiteY1" fmla="*/ 0 h 5124450"/>
              <a:gd name="connsiteX2" fmla="*/ 3553551 w 3553551"/>
              <a:gd name="connsiteY2" fmla="*/ 3390900 h 5124450"/>
              <a:gd name="connsiteX3" fmla="*/ 1094576 w 3553551"/>
              <a:gd name="connsiteY3" fmla="*/ 5124450 h 5124450"/>
              <a:gd name="connsiteX0" fmla="*/ 1094576 w 2848701"/>
              <a:gd name="connsiteY0" fmla="*/ 5124450 h 5124450"/>
              <a:gd name="connsiteX1" fmla="*/ 0 w 2848701"/>
              <a:gd name="connsiteY1" fmla="*/ 0 h 5124450"/>
              <a:gd name="connsiteX2" fmla="*/ 2848701 w 2848701"/>
              <a:gd name="connsiteY2" fmla="*/ 4381500 h 5124450"/>
              <a:gd name="connsiteX3" fmla="*/ 1094576 w 2848701"/>
              <a:gd name="connsiteY3" fmla="*/ 5124450 h 5124450"/>
              <a:gd name="connsiteX0" fmla="*/ 1094576 w 2943951"/>
              <a:gd name="connsiteY0" fmla="*/ 5124450 h 5124450"/>
              <a:gd name="connsiteX1" fmla="*/ 0 w 2943951"/>
              <a:gd name="connsiteY1" fmla="*/ 0 h 5124450"/>
              <a:gd name="connsiteX2" fmla="*/ 2943951 w 2943951"/>
              <a:gd name="connsiteY2" fmla="*/ 4305300 h 5124450"/>
              <a:gd name="connsiteX3" fmla="*/ 1094576 w 2943951"/>
              <a:gd name="connsiteY3" fmla="*/ 5124450 h 5124450"/>
              <a:gd name="connsiteX0" fmla="*/ 1127744 w 2977119"/>
              <a:gd name="connsiteY0" fmla="*/ 5124450 h 5124450"/>
              <a:gd name="connsiteX1" fmla="*/ 0 w 2977119"/>
              <a:gd name="connsiteY1" fmla="*/ 0 h 5124450"/>
              <a:gd name="connsiteX2" fmla="*/ 2977119 w 2977119"/>
              <a:gd name="connsiteY2" fmla="*/ 4305300 h 5124450"/>
              <a:gd name="connsiteX3" fmla="*/ 1127744 w 2977119"/>
              <a:gd name="connsiteY3" fmla="*/ 5124450 h 5124450"/>
              <a:gd name="connsiteX0" fmla="*/ 1080919 w 2930294"/>
              <a:gd name="connsiteY0" fmla="*/ 5119248 h 5119248"/>
              <a:gd name="connsiteX1" fmla="*/ 0 w 2930294"/>
              <a:gd name="connsiteY1" fmla="*/ 0 h 5119248"/>
              <a:gd name="connsiteX2" fmla="*/ 2930294 w 2930294"/>
              <a:gd name="connsiteY2" fmla="*/ 4300098 h 5119248"/>
              <a:gd name="connsiteX3" fmla="*/ 1080919 w 2930294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308" h="5119248">
                <a:moveTo>
                  <a:pt x="1106933" y="5119248"/>
                </a:moveTo>
                <a:lnTo>
                  <a:pt x="0" y="0"/>
                </a:lnTo>
                <a:lnTo>
                  <a:pt x="2956308" y="4300098"/>
                </a:lnTo>
                <a:lnTo>
                  <a:pt x="1106933" y="511924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0" name="Isosceles Triangle 25" hidden="1">
            <a:extLst/>
          </p:cNvPr>
          <p:cNvSpPr/>
          <p:nvPr/>
        </p:nvSpPr>
        <p:spPr>
          <a:xfrm>
            <a:off x="6303963" y="863601"/>
            <a:ext cx="3395663" cy="5880100"/>
          </a:xfrm>
          <a:custGeom>
            <a:avLst/>
            <a:gdLst>
              <a:gd name="connsiteX0" fmla="*/ 0 w 5811775"/>
              <a:gd name="connsiteY0" fmla="*/ 5105400 h 5105400"/>
              <a:gd name="connsiteX1" fmla="*/ 1381924 w 5811775"/>
              <a:gd name="connsiteY1" fmla="*/ 0 h 5105400"/>
              <a:gd name="connsiteX2" fmla="*/ 5811775 w 5811775"/>
              <a:gd name="connsiteY2" fmla="*/ 5105400 h 5105400"/>
              <a:gd name="connsiteX3" fmla="*/ 0 w 5811775"/>
              <a:gd name="connsiteY3" fmla="*/ 5105400 h 5105400"/>
              <a:gd name="connsiteX0" fmla="*/ 0 w 4935475"/>
              <a:gd name="connsiteY0" fmla="*/ 5105400 h 5105400"/>
              <a:gd name="connsiteX1" fmla="*/ 1381924 w 4935475"/>
              <a:gd name="connsiteY1" fmla="*/ 0 h 5105400"/>
              <a:gd name="connsiteX2" fmla="*/ 4935475 w 4935475"/>
              <a:gd name="connsiteY2" fmla="*/ 3390900 h 5105400"/>
              <a:gd name="connsiteX3" fmla="*/ 0 w 4935475"/>
              <a:gd name="connsiteY3" fmla="*/ 5105400 h 5105400"/>
              <a:gd name="connsiteX0" fmla="*/ 1094576 w 3553551"/>
              <a:gd name="connsiteY0" fmla="*/ 5124450 h 5124450"/>
              <a:gd name="connsiteX1" fmla="*/ 0 w 3553551"/>
              <a:gd name="connsiteY1" fmla="*/ 0 h 5124450"/>
              <a:gd name="connsiteX2" fmla="*/ 3553551 w 3553551"/>
              <a:gd name="connsiteY2" fmla="*/ 3390900 h 5124450"/>
              <a:gd name="connsiteX3" fmla="*/ 1094576 w 3553551"/>
              <a:gd name="connsiteY3" fmla="*/ 5124450 h 5124450"/>
              <a:gd name="connsiteX0" fmla="*/ 1094576 w 2848701"/>
              <a:gd name="connsiteY0" fmla="*/ 5124450 h 5124450"/>
              <a:gd name="connsiteX1" fmla="*/ 0 w 2848701"/>
              <a:gd name="connsiteY1" fmla="*/ 0 h 5124450"/>
              <a:gd name="connsiteX2" fmla="*/ 2848701 w 2848701"/>
              <a:gd name="connsiteY2" fmla="*/ 4381500 h 5124450"/>
              <a:gd name="connsiteX3" fmla="*/ 1094576 w 2848701"/>
              <a:gd name="connsiteY3" fmla="*/ 5124450 h 5124450"/>
              <a:gd name="connsiteX0" fmla="*/ 1094576 w 2943951"/>
              <a:gd name="connsiteY0" fmla="*/ 5124450 h 5124450"/>
              <a:gd name="connsiteX1" fmla="*/ 0 w 2943951"/>
              <a:gd name="connsiteY1" fmla="*/ 0 h 5124450"/>
              <a:gd name="connsiteX2" fmla="*/ 2943951 w 2943951"/>
              <a:gd name="connsiteY2" fmla="*/ 4305300 h 5124450"/>
              <a:gd name="connsiteX3" fmla="*/ 1094576 w 2943951"/>
              <a:gd name="connsiteY3" fmla="*/ 5124450 h 5124450"/>
              <a:gd name="connsiteX0" fmla="*/ 1127744 w 2977119"/>
              <a:gd name="connsiteY0" fmla="*/ 5124450 h 5124450"/>
              <a:gd name="connsiteX1" fmla="*/ 0 w 2977119"/>
              <a:gd name="connsiteY1" fmla="*/ 0 h 5124450"/>
              <a:gd name="connsiteX2" fmla="*/ 2977119 w 2977119"/>
              <a:gd name="connsiteY2" fmla="*/ 4305300 h 5124450"/>
              <a:gd name="connsiteX3" fmla="*/ 1127744 w 2977119"/>
              <a:gd name="connsiteY3" fmla="*/ 5124450 h 5124450"/>
              <a:gd name="connsiteX0" fmla="*/ 1080919 w 2930294"/>
              <a:gd name="connsiteY0" fmla="*/ 5119248 h 5119248"/>
              <a:gd name="connsiteX1" fmla="*/ 0 w 2930294"/>
              <a:gd name="connsiteY1" fmla="*/ 0 h 5119248"/>
              <a:gd name="connsiteX2" fmla="*/ 2930294 w 2930294"/>
              <a:gd name="connsiteY2" fmla="*/ 4300098 h 5119248"/>
              <a:gd name="connsiteX3" fmla="*/ 1080919 w 2930294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308" h="5119248">
                <a:moveTo>
                  <a:pt x="1106933" y="5119248"/>
                </a:moveTo>
                <a:lnTo>
                  <a:pt x="0" y="0"/>
                </a:lnTo>
                <a:lnTo>
                  <a:pt x="2956308" y="4300098"/>
                </a:lnTo>
                <a:lnTo>
                  <a:pt x="1106933" y="511924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1" name="Isosceles Triangle 25" hidden="1">
            <a:extLst/>
          </p:cNvPr>
          <p:cNvSpPr/>
          <p:nvPr/>
        </p:nvSpPr>
        <p:spPr>
          <a:xfrm>
            <a:off x="6456363" y="1016001"/>
            <a:ext cx="3395663" cy="5880100"/>
          </a:xfrm>
          <a:custGeom>
            <a:avLst/>
            <a:gdLst>
              <a:gd name="connsiteX0" fmla="*/ 0 w 5811775"/>
              <a:gd name="connsiteY0" fmla="*/ 5105400 h 5105400"/>
              <a:gd name="connsiteX1" fmla="*/ 1381924 w 5811775"/>
              <a:gd name="connsiteY1" fmla="*/ 0 h 5105400"/>
              <a:gd name="connsiteX2" fmla="*/ 5811775 w 5811775"/>
              <a:gd name="connsiteY2" fmla="*/ 5105400 h 5105400"/>
              <a:gd name="connsiteX3" fmla="*/ 0 w 5811775"/>
              <a:gd name="connsiteY3" fmla="*/ 5105400 h 5105400"/>
              <a:gd name="connsiteX0" fmla="*/ 0 w 4935475"/>
              <a:gd name="connsiteY0" fmla="*/ 5105400 h 5105400"/>
              <a:gd name="connsiteX1" fmla="*/ 1381924 w 4935475"/>
              <a:gd name="connsiteY1" fmla="*/ 0 h 5105400"/>
              <a:gd name="connsiteX2" fmla="*/ 4935475 w 4935475"/>
              <a:gd name="connsiteY2" fmla="*/ 3390900 h 5105400"/>
              <a:gd name="connsiteX3" fmla="*/ 0 w 4935475"/>
              <a:gd name="connsiteY3" fmla="*/ 5105400 h 5105400"/>
              <a:gd name="connsiteX0" fmla="*/ 1094576 w 3553551"/>
              <a:gd name="connsiteY0" fmla="*/ 5124450 h 5124450"/>
              <a:gd name="connsiteX1" fmla="*/ 0 w 3553551"/>
              <a:gd name="connsiteY1" fmla="*/ 0 h 5124450"/>
              <a:gd name="connsiteX2" fmla="*/ 3553551 w 3553551"/>
              <a:gd name="connsiteY2" fmla="*/ 3390900 h 5124450"/>
              <a:gd name="connsiteX3" fmla="*/ 1094576 w 3553551"/>
              <a:gd name="connsiteY3" fmla="*/ 5124450 h 5124450"/>
              <a:gd name="connsiteX0" fmla="*/ 1094576 w 2848701"/>
              <a:gd name="connsiteY0" fmla="*/ 5124450 h 5124450"/>
              <a:gd name="connsiteX1" fmla="*/ 0 w 2848701"/>
              <a:gd name="connsiteY1" fmla="*/ 0 h 5124450"/>
              <a:gd name="connsiteX2" fmla="*/ 2848701 w 2848701"/>
              <a:gd name="connsiteY2" fmla="*/ 4381500 h 5124450"/>
              <a:gd name="connsiteX3" fmla="*/ 1094576 w 2848701"/>
              <a:gd name="connsiteY3" fmla="*/ 5124450 h 5124450"/>
              <a:gd name="connsiteX0" fmla="*/ 1094576 w 2943951"/>
              <a:gd name="connsiteY0" fmla="*/ 5124450 h 5124450"/>
              <a:gd name="connsiteX1" fmla="*/ 0 w 2943951"/>
              <a:gd name="connsiteY1" fmla="*/ 0 h 5124450"/>
              <a:gd name="connsiteX2" fmla="*/ 2943951 w 2943951"/>
              <a:gd name="connsiteY2" fmla="*/ 4305300 h 5124450"/>
              <a:gd name="connsiteX3" fmla="*/ 1094576 w 2943951"/>
              <a:gd name="connsiteY3" fmla="*/ 5124450 h 5124450"/>
              <a:gd name="connsiteX0" fmla="*/ 1127744 w 2977119"/>
              <a:gd name="connsiteY0" fmla="*/ 5124450 h 5124450"/>
              <a:gd name="connsiteX1" fmla="*/ 0 w 2977119"/>
              <a:gd name="connsiteY1" fmla="*/ 0 h 5124450"/>
              <a:gd name="connsiteX2" fmla="*/ 2977119 w 2977119"/>
              <a:gd name="connsiteY2" fmla="*/ 4305300 h 5124450"/>
              <a:gd name="connsiteX3" fmla="*/ 1127744 w 2977119"/>
              <a:gd name="connsiteY3" fmla="*/ 5124450 h 5124450"/>
              <a:gd name="connsiteX0" fmla="*/ 1080919 w 2930294"/>
              <a:gd name="connsiteY0" fmla="*/ 5119248 h 5119248"/>
              <a:gd name="connsiteX1" fmla="*/ 0 w 2930294"/>
              <a:gd name="connsiteY1" fmla="*/ 0 h 5119248"/>
              <a:gd name="connsiteX2" fmla="*/ 2930294 w 2930294"/>
              <a:gd name="connsiteY2" fmla="*/ 4300098 h 5119248"/>
              <a:gd name="connsiteX3" fmla="*/ 1080919 w 2930294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308" h="5119248">
                <a:moveTo>
                  <a:pt x="1106933" y="5119248"/>
                </a:moveTo>
                <a:lnTo>
                  <a:pt x="0" y="0"/>
                </a:lnTo>
                <a:lnTo>
                  <a:pt x="2956308" y="4300098"/>
                </a:lnTo>
                <a:lnTo>
                  <a:pt x="1106933" y="511924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2" name="Isosceles Triangle 25" hidden="1">
            <a:extLst/>
          </p:cNvPr>
          <p:cNvSpPr/>
          <p:nvPr/>
        </p:nvSpPr>
        <p:spPr>
          <a:xfrm>
            <a:off x="6608763" y="1168401"/>
            <a:ext cx="3395663" cy="5880100"/>
          </a:xfrm>
          <a:custGeom>
            <a:avLst/>
            <a:gdLst>
              <a:gd name="connsiteX0" fmla="*/ 0 w 5811775"/>
              <a:gd name="connsiteY0" fmla="*/ 5105400 h 5105400"/>
              <a:gd name="connsiteX1" fmla="*/ 1381924 w 5811775"/>
              <a:gd name="connsiteY1" fmla="*/ 0 h 5105400"/>
              <a:gd name="connsiteX2" fmla="*/ 5811775 w 5811775"/>
              <a:gd name="connsiteY2" fmla="*/ 5105400 h 5105400"/>
              <a:gd name="connsiteX3" fmla="*/ 0 w 5811775"/>
              <a:gd name="connsiteY3" fmla="*/ 5105400 h 5105400"/>
              <a:gd name="connsiteX0" fmla="*/ 0 w 4935475"/>
              <a:gd name="connsiteY0" fmla="*/ 5105400 h 5105400"/>
              <a:gd name="connsiteX1" fmla="*/ 1381924 w 4935475"/>
              <a:gd name="connsiteY1" fmla="*/ 0 h 5105400"/>
              <a:gd name="connsiteX2" fmla="*/ 4935475 w 4935475"/>
              <a:gd name="connsiteY2" fmla="*/ 3390900 h 5105400"/>
              <a:gd name="connsiteX3" fmla="*/ 0 w 4935475"/>
              <a:gd name="connsiteY3" fmla="*/ 5105400 h 5105400"/>
              <a:gd name="connsiteX0" fmla="*/ 1094576 w 3553551"/>
              <a:gd name="connsiteY0" fmla="*/ 5124450 h 5124450"/>
              <a:gd name="connsiteX1" fmla="*/ 0 w 3553551"/>
              <a:gd name="connsiteY1" fmla="*/ 0 h 5124450"/>
              <a:gd name="connsiteX2" fmla="*/ 3553551 w 3553551"/>
              <a:gd name="connsiteY2" fmla="*/ 3390900 h 5124450"/>
              <a:gd name="connsiteX3" fmla="*/ 1094576 w 3553551"/>
              <a:gd name="connsiteY3" fmla="*/ 5124450 h 5124450"/>
              <a:gd name="connsiteX0" fmla="*/ 1094576 w 2848701"/>
              <a:gd name="connsiteY0" fmla="*/ 5124450 h 5124450"/>
              <a:gd name="connsiteX1" fmla="*/ 0 w 2848701"/>
              <a:gd name="connsiteY1" fmla="*/ 0 h 5124450"/>
              <a:gd name="connsiteX2" fmla="*/ 2848701 w 2848701"/>
              <a:gd name="connsiteY2" fmla="*/ 4381500 h 5124450"/>
              <a:gd name="connsiteX3" fmla="*/ 1094576 w 2848701"/>
              <a:gd name="connsiteY3" fmla="*/ 5124450 h 5124450"/>
              <a:gd name="connsiteX0" fmla="*/ 1094576 w 2943951"/>
              <a:gd name="connsiteY0" fmla="*/ 5124450 h 5124450"/>
              <a:gd name="connsiteX1" fmla="*/ 0 w 2943951"/>
              <a:gd name="connsiteY1" fmla="*/ 0 h 5124450"/>
              <a:gd name="connsiteX2" fmla="*/ 2943951 w 2943951"/>
              <a:gd name="connsiteY2" fmla="*/ 4305300 h 5124450"/>
              <a:gd name="connsiteX3" fmla="*/ 1094576 w 2943951"/>
              <a:gd name="connsiteY3" fmla="*/ 5124450 h 5124450"/>
              <a:gd name="connsiteX0" fmla="*/ 1127744 w 2977119"/>
              <a:gd name="connsiteY0" fmla="*/ 5124450 h 5124450"/>
              <a:gd name="connsiteX1" fmla="*/ 0 w 2977119"/>
              <a:gd name="connsiteY1" fmla="*/ 0 h 5124450"/>
              <a:gd name="connsiteX2" fmla="*/ 2977119 w 2977119"/>
              <a:gd name="connsiteY2" fmla="*/ 4305300 h 5124450"/>
              <a:gd name="connsiteX3" fmla="*/ 1127744 w 2977119"/>
              <a:gd name="connsiteY3" fmla="*/ 5124450 h 5124450"/>
              <a:gd name="connsiteX0" fmla="*/ 1080919 w 2930294"/>
              <a:gd name="connsiteY0" fmla="*/ 5119248 h 5119248"/>
              <a:gd name="connsiteX1" fmla="*/ 0 w 2930294"/>
              <a:gd name="connsiteY1" fmla="*/ 0 h 5119248"/>
              <a:gd name="connsiteX2" fmla="*/ 2930294 w 2930294"/>
              <a:gd name="connsiteY2" fmla="*/ 4300098 h 5119248"/>
              <a:gd name="connsiteX3" fmla="*/ 1080919 w 2930294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308" h="5119248">
                <a:moveTo>
                  <a:pt x="1106933" y="5119248"/>
                </a:moveTo>
                <a:lnTo>
                  <a:pt x="0" y="0"/>
                </a:lnTo>
                <a:lnTo>
                  <a:pt x="2956308" y="4300098"/>
                </a:lnTo>
                <a:lnTo>
                  <a:pt x="1106933" y="511924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3" name="Rectangle 42" hidden="1">
            <a:extLst/>
          </p:cNvPr>
          <p:cNvSpPr/>
          <p:nvPr/>
        </p:nvSpPr>
        <p:spPr>
          <a:xfrm rot="360000">
            <a:off x="1751014" y="49990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4" name="Rectangle 43" hidden="1">
            <a:extLst/>
          </p:cNvPr>
          <p:cNvSpPr/>
          <p:nvPr/>
        </p:nvSpPr>
        <p:spPr>
          <a:xfrm rot="360000">
            <a:off x="2084389" y="35194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5" name="Rectangle 44" hidden="1">
            <a:extLst/>
          </p:cNvPr>
          <p:cNvSpPr/>
          <p:nvPr/>
        </p:nvSpPr>
        <p:spPr>
          <a:xfrm rot="360000">
            <a:off x="2363789" y="20399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6" name="Rectangle 45" hidden="1">
            <a:extLst/>
          </p:cNvPr>
          <p:cNvSpPr/>
          <p:nvPr/>
        </p:nvSpPr>
        <p:spPr>
          <a:xfrm rot="360000">
            <a:off x="2644777" y="5603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7" name="Rectangle 46" hidden="1">
            <a:extLst/>
          </p:cNvPr>
          <p:cNvSpPr/>
          <p:nvPr/>
        </p:nvSpPr>
        <p:spPr>
          <a:xfrm rot="360000">
            <a:off x="1903414" y="51514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8" name="Rectangle 47" hidden="1">
            <a:extLst/>
          </p:cNvPr>
          <p:cNvSpPr/>
          <p:nvPr/>
        </p:nvSpPr>
        <p:spPr>
          <a:xfrm rot="360000">
            <a:off x="2236789" y="36718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9" name="Rectangle 48" hidden="1">
            <a:extLst/>
          </p:cNvPr>
          <p:cNvSpPr/>
          <p:nvPr/>
        </p:nvSpPr>
        <p:spPr>
          <a:xfrm rot="360000">
            <a:off x="2516189" y="21923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0" name="Rectangle 49" hidden="1">
            <a:extLst/>
          </p:cNvPr>
          <p:cNvSpPr/>
          <p:nvPr/>
        </p:nvSpPr>
        <p:spPr>
          <a:xfrm rot="360000">
            <a:off x="2797177" y="7127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1" name="Rectangle 50" hidden="1">
            <a:extLst/>
          </p:cNvPr>
          <p:cNvSpPr/>
          <p:nvPr/>
        </p:nvSpPr>
        <p:spPr>
          <a:xfrm rot="360000">
            <a:off x="2055814" y="53038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2" name="Rectangle 51" hidden="1">
            <a:extLst/>
          </p:cNvPr>
          <p:cNvSpPr/>
          <p:nvPr/>
        </p:nvSpPr>
        <p:spPr>
          <a:xfrm rot="360000">
            <a:off x="2389189" y="38242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3" name="Rectangle 52" hidden="1">
            <a:extLst/>
          </p:cNvPr>
          <p:cNvSpPr/>
          <p:nvPr/>
        </p:nvSpPr>
        <p:spPr>
          <a:xfrm rot="360000">
            <a:off x="2668589" y="23447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4" name="Rectangle 53" hidden="1">
            <a:extLst/>
          </p:cNvPr>
          <p:cNvSpPr/>
          <p:nvPr/>
        </p:nvSpPr>
        <p:spPr>
          <a:xfrm rot="360000">
            <a:off x="2949577" y="8651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5" name="Rectangle 54" hidden="1">
            <a:extLst/>
          </p:cNvPr>
          <p:cNvSpPr/>
          <p:nvPr/>
        </p:nvSpPr>
        <p:spPr>
          <a:xfrm rot="360000">
            <a:off x="2208214" y="54562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6" name="Rectangle 55" hidden="1">
            <a:extLst/>
          </p:cNvPr>
          <p:cNvSpPr/>
          <p:nvPr/>
        </p:nvSpPr>
        <p:spPr>
          <a:xfrm rot="360000">
            <a:off x="2541589" y="39766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7" name="Rectangle 56" hidden="1">
            <a:extLst/>
          </p:cNvPr>
          <p:cNvSpPr/>
          <p:nvPr/>
        </p:nvSpPr>
        <p:spPr>
          <a:xfrm rot="360000">
            <a:off x="2820989" y="24971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8" name="Rectangle 57" hidden="1">
            <a:extLst/>
          </p:cNvPr>
          <p:cNvSpPr/>
          <p:nvPr/>
        </p:nvSpPr>
        <p:spPr>
          <a:xfrm rot="360000">
            <a:off x="3101977" y="10175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9" name="Rectangle 58" hidden="1">
            <a:extLst/>
          </p:cNvPr>
          <p:cNvSpPr/>
          <p:nvPr/>
        </p:nvSpPr>
        <p:spPr>
          <a:xfrm rot="360000">
            <a:off x="2360614" y="56086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0" name="Rectangle 59" hidden="1">
            <a:extLst/>
          </p:cNvPr>
          <p:cNvSpPr/>
          <p:nvPr/>
        </p:nvSpPr>
        <p:spPr>
          <a:xfrm rot="360000">
            <a:off x="2693989" y="41290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1" name="Rectangle 60" hidden="1">
            <a:extLst/>
          </p:cNvPr>
          <p:cNvSpPr/>
          <p:nvPr/>
        </p:nvSpPr>
        <p:spPr>
          <a:xfrm rot="360000">
            <a:off x="2973389" y="26495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2" name="Rectangle 61" hidden="1">
            <a:extLst/>
          </p:cNvPr>
          <p:cNvSpPr/>
          <p:nvPr/>
        </p:nvSpPr>
        <p:spPr>
          <a:xfrm rot="360000">
            <a:off x="3254377" y="11699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3" name="Rectangle 62" hidden="1">
            <a:extLst/>
          </p:cNvPr>
          <p:cNvSpPr/>
          <p:nvPr/>
        </p:nvSpPr>
        <p:spPr>
          <a:xfrm rot="360000">
            <a:off x="2513014" y="57610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4" name="Rectangle 63" hidden="1">
            <a:extLst/>
          </p:cNvPr>
          <p:cNvSpPr/>
          <p:nvPr/>
        </p:nvSpPr>
        <p:spPr>
          <a:xfrm rot="360000">
            <a:off x="2846389" y="42814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5" name="Rectangle 64" hidden="1">
            <a:extLst/>
          </p:cNvPr>
          <p:cNvSpPr/>
          <p:nvPr/>
        </p:nvSpPr>
        <p:spPr>
          <a:xfrm rot="360000">
            <a:off x="3125789" y="28019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6" name="Rectangle 65" hidden="1">
            <a:extLst/>
          </p:cNvPr>
          <p:cNvSpPr/>
          <p:nvPr/>
        </p:nvSpPr>
        <p:spPr>
          <a:xfrm rot="360000">
            <a:off x="3406777" y="13223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9508" name="TextBox 309"/>
          <p:cNvSpPr txBox="1">
            <a:spLocks noChangeArrowheads="1"/>
          </p:cNvSpPr>
          <p:nvPr/>
        </p:nvSpPr>
        <p:spPr bwMode="auto">
          <a:xfrm>
            <a:off x="9553577" y="3789320"/>
            <a:ext cx="1439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6</a:t>
            </a:r>
            <a:endParaRPr lang="en-IN" sz="20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319" name="TextBox 318">
            <a:extLst/>
          </p:cNvPr>
          <p:cNvSpPr txBox="1"/>
          <p:nvPr/>
        </p:nvSpPr>
        <p:spPr>
          <a:xfrm>
            <a:off x="1061113" y="126465"/>
            <a:ext cx="11017952" cy="2000548"/>
          </a:xfrm>
          <a:prstGeom prst="rect">
            <a:avLst/>
          </a:prstGeom>
          <a:solidFill>
            <a:srgbClr val="9B0909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spc="300" dirty="0">
                <a:solidFill>
                  <a:schemeClr val="bg1"/>
                </a:solidFill>
                <a:effectLst>
                  <a:outerShdw blurRad="3683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Инновационные формы взаимодействия педагогов</a:t>
            </a:r>
            <a:endParaRPr lang="ru-RU" sz="4400" b="1" spc="300" dirty="0">
              <a:solidFill>
                <a:schemeClr val="bg1"/>
              </a:solidFill>
              <a:effectLst>
                <a:outerShdw blurRad="3683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IN" sz="3600" b="1" spc="300" dirty="0">
              <a:solidFill>
                <a:schemeClr val="bg1"/>
              </a:solidFill>
              <a:effectLst>
                <a:outerShdw blurRad="3683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08526" cy="143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4263" y="2277601"/>
            <a:ext cx="10515600" cy="435133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3600" dirty="0"/>
              <a:t>Мозговой штурм</a:t>
            </a:r>
          </a:p>
          <a:p>
            <a:pPr>
              <a:lnSpc>
                <a:spcPct val="150000"/>
              </a:lnSpc>
            </a:pPr>
            <a:r>
              <a:rPr lang="ru-RU" sz="3600" dirty="0"/>
              <a:t>Форсайт – сессия</a:t>
            </a:r>
          </a:p>
          <a:p>
            <a:pPr>
              <a:lnSpc>
                <a:spcPct val="150000"/>
              </a:lnSpc>
            </a:pPr>
            <a:r>
              <a:rPr lang="ru-RU" sz="3600" dirty="0"/>
              <a:t>Фасеточная сессия</a:t>
            </a:r>
          </a:p>
          <a:p>
            <a:pPr>
              <a:lnSpc>
                <a:spcPct val="150000"/>
              </a:lnSpc>
            </a:pPr>
            <a:r>
              <a:rPr lang="ru-RU" sz="3600" dirty="0"/>
              <a:t>Цифровые инструменты совместной работы </a:t>
            </a:r>
          </a:p>
          <a:p>
            <a:pPr>
              <a:lnSpc>
                <a:spcPct val="150000"/>
              </a:lnSpc>
            </a:pPr>
            <a:r>
              <a:rPr lang="ru-RU" sz="3600" dirty="0" err="1"/>
              <a:t>Фасилитация</a:t>
            </a:r>
            <a:r>
              <a:rPr lang="ru-RU" sz="3600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C6360ADF-A7C6-4278-8B40-F5DCC7B3C7A0}"/>
              </a:ext>
            </a:extLst>
          </p:cNvPr>
          <p:cNvSpPr/>
          <p:nvPr/>
        </p:nvSpPr>
        <p:spPr>
          <a:xfrm rot="10800000" flipH="1">
            <a:off x="-18112" y="1111239"/>
            <a:ext cx="8511507" cy="81210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CD63150-C50D-4A2D-81AC-BBBA1D8A8329}"/>
              </a:ext>
            </a:extLst>
          </p:cNvPr>
          <p:cNvSpPr/>
          <p:nvPr/>
        </p:nvSpPr>
        <p:spPr>
          <a:xfrm rot="10800000" flipH="1">
            <a:off x="2" y="40338"/>
            <a:ext cx="8261273" cy="997681"/>
          </a:xfrm>
          <a:prstGeom prst="roundRect">
            <a:avLst>
              <a:gd name="adj" fmla="val 50000"/>
            </a:avLst>
          </a:prstGeom>
          <a:solidFill>
            <a:srgbClr val="7F0E2E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2EA657C5-4F5F-4ECC-BA18-363853FD6881}"/>
              </a:ext>
            </a:extLst>
          </p:cNvPr>
          <p:cNvSpPr/>
          <p:nvPr/>
        </p:nvSpPr>
        <p:spPr>
          <a:xfrm flipH="1">
            <a:off x="-41705" y="3024848"/>
            <a:ext cx="9114036" cy="972905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6E16C39A-55F5-4EF4-8448-1DE5699CC5FC}"/>
              </a:ext>
            </a:extLst>
          </p:cNvPr>
          <p:cNvSpPr/>
          <p:nvPr/>
        </p:nvSpPr>
        <p:spPr>
          <a:xfrm rot="10800000" flipH="1">
            <a:off x="-41705" y="1992214"/>
            <a:ext cx="8826004" cy="942421"/>
          </a:xfrm>
          <a:prstGeom prst="roundRect">
            <a:avLst>
              <a:gd name="adj" fmla="val 50000"/>
            </a:avLst>
          </a:prstGeom>
          <a:solidFill>
            <a:srgbClr val="7F0E2E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76A7491D-22B1-4067-B5C0-E99703587643}"/>
              </a:ext>
            </a:extLst>
          </p:cNvPr>
          <p:cNvSpPr/>
          <p:nvPr/>
        </p:nvSpPr>
        <p:spPr>
          <a:xfrm flipH="1">
            <a:off x="8139951" y="2"/>
            <a:ext cx="4052047" cy="6858001"/>
          </a:xfrm>
          <a:custGeom>
            <a:avLst/>
            <a:gdLst>
              <a:gd name="connsiteX0" fmla="*/ 17585 w 4721469"/>
              <a:gd name="connsiteY0" fmla="*/ 0 h 6875584"/>
              <a:gd name="connsiteX1" fmla="*/ 4721469 w 4721469"/>
              <a:gd name="connsiteY1" fmla="*/ 17584 h 6875584"/>
              <a:gd name="connsiteX2" fmla="*/ 3182815 w 4721469"/>
              <a:gd name="connsiteY2" fmla="*/ 6875584 h 6875584"/>
              <a:gd name="connsiteX3" fmla="*/ 0 w 4721469"/>
              <a:gd name="connsiteY3" fmla="*/ 6875584 h 6875584"/>
              <a:gd name="connsiteX4" fmla="*/ 17585 w 4721469"/>
              <a:gd name="connsiteY4" fmla="*/ 0 h 6875584"/>
              <a:gd name="connsiteX0" fmla="*/ 17585 w 4721469"/>
              <a:gd name="connsiteY0" fmla="*/ 0 h 6895102"/>
              <a:gd name="connsiteX1" fmla="*/ 4721469 w 4721469"/>
              <a:gd name="connsiteY1" fmla="*/ 17584 h 6895102"/>
              <a:gd name="connsiteX2" fmla="*/ 2690314 w 4721469"/>
              <a:gd name="connsiteY2" fmla="*/ 6895102 h 6895102"/>
              <a:gd name="connsiteX3" fmla="*/ 0 w 4721469"/>
              <a:gd name="connsiteY3" fmla="*/ 6875584 h 6895102"/>
              <a:gd name="connsiteX4" fmla="*/ 17585 w 4721469"/>
              <a:gd name="connsiteY4" fmla="*/ 0 h 6895102"/>
              <a:gd name="connsiteX0" fmla="*/ 17585 w 4840034"/>
              <a:gd name="connsiteY0" fmla="*/ 0 h 6895102"/>
              <a:gd name="connsiteX1" fmla="*/ 4840034 w 4840034"/>
              <a:gd name="connsiteY1" fmla="*/ 56620 h 6895102"/>
              <a:gd name="connsiteX2" fmla="*/ 2690314 w 4840034"/>
              <a:gd name="connsiteY2" fmla="*/ 6895102 h 6895102"/>
              <a:gd name="connsiteX3" fmla="*/ 0 w 4840034"/>
              <a:gd name="connsiteY3" fmla="*/ 6875584 h 6895102"/>
              <a:gd name="connsiteX4" fmla="*/ 17585 w 4840034"/>
              <a:gd name="connsiteY4" fmla="*/ 0 h 6895102"/>
              <a:gd name="connsiteX0" fmla="*/ 17585 w 4949479"/>
              <a:gd name="connsiteY0" fmla="*/ 0 h 6895102"/>
              <a:gd name="connsiteX1" fmla="*/ 4949479 w 4949479"/>
              <a:gd name="connsiteY1" fmla="*/ 56620 h 6895102"/>
              <a:gd name="connsiteX2" fmla="*/ 2690314 w 4949479"/>
              <a:gd name="connsiteY2" fmla="*/ 6895102 h 6895102"/>
              <a:gd name="connsiteX3" fmla="*/ 0 w 4949479"/>
              <a:gd name="connsiteY3" fmla="*/ 6875584 h 6895102"/>
              <a:gd name="connsiteX4" fmla="*/ 17585 w 4949479"/>
              <a:gd name="connsiteY4" fmla="*/ 0 h 6895102"/>
              <a:gd name="connsiteX0" fmla="*/ 17585 w 4967719"/>
              <a:gd name="connsiteY0" fmla="*/ 0 h 6895102"/>
              <a:gd name="connsiteX1" fmla="*/ 4967719 w 4967719"/>
              <a:gd name="connsiteY1" fmla="*/ 56620 h 6895102"/>
              <a:gd name="connsiteX2" fmla="*/ 2690314 w 4967719"/>
              <a:gd name="connsiteY2" fmla="*/ 6895102 h 6895102"/>
              <a:gd name="connsiteX3" fmla="*/ 0 w 4967719"/>
              <a:gd name="connsiteY3" fmla="*/ 6875584 h 6895102"/>
              <a:gd name="connsiteX4" fmla="*/ 17585 w 4967719"/>
              <a:gd name="connsiteY4" fmla="*/ 0 h 689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7719" h="6895102">
                <a:moveTo>
                  <a:pt x="17585" y="0"/>
                </a:moveTo>
                <a:lnTo>
                  <a:pt x="4967719" y="56620"/>
                </a:lnTo>
                <a:lnTo>
                  <a:pt x="2690314" y="6895102"/>
                </a:lnTo>
                <a:lnTo>
                  <a:pt x="0" y="6875584"/>
                </a:lnTo>
                <a:cubicBezTo>
                  <a:pt x="5862" y="4583723"/>
                  <a:pt x="11723" y="2291861"/>
                  <a:pt x="17585" y="0"/>
                </a:cubicBezTo>
                <a:close/>
              </a:path>
            </a:pathLst>
          </a:custGeom>
          <a:solidFill>
            <a:srgbClr val="7F0E2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A3613C-C3D4-4911-BEA5-C54E4BC76126}"/>
              </a:ext>
            </a:extLst>
          </p:cNvPr>
          <p:cNvSpPr txBox="1"/>
          <p:nvPr/>
        </p:nvSpPr>
        <p:spPr>
          <a:xfrm flipH="1">
            <a:off x="8017585" y="229505"/>
            <a:ext cx="42967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600" b="1" dirty="0">
                <a:solidFill>
                  <a:schemeClr val="bg1"/>
                </a:solidFill>
              </a:rPr>
              <a:t>профессиональные сообщества педагогов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F217880-7DB4-4A43-8F53-F801ADD15F9D}"/>
              </a:ext>
            </a:extLst>
          </p:cNvPr>
          <p:cNvSpPr txBox="1"/>
          <p:nvPr/>
        </p:nvSpPr>
        <p:spPr>
          <a:xfrm>
            <a:off x="719404" y="64849"/>
            <a:ext cx="7536261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733" dirty="0"/>
              <a:t>филологическое</a:t>
            </a:r>
            <a:endParaRPr lang="ru-RU" sz="3733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89413CC-8C4E-4954-B79D-6EB1188851F7}"/>
              </a:ext>
            </a:extLst>
          </p:cNvPr>
          <p:cNvSpPr txBox="1"/>
          <p:nvPr/>
        </p:nvSpPr>
        <p:spPr>
          <a:xfrm>
            <a:off x="719404" y="1129953"/>
            <a:ext cx="7686373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733" dirty="0"/>
              <a:t>математическое</a:t>
            </a:r>
            <a:endParaRPr lang="ru-RU" sz="3733" dirty="0">
              <a:solidFill>
                <a:srgbClr val="E7E6E6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CDC126F-DD66-4674-9E4D-76F99B25A131}"/>
              </a:ext>
            </a:extLst>
          </p:cNvPr>
          <p:cNvSpPr txBox="1"/>
          <p:nvPr/>
        </p:nvSpPr>
        <p:spPr>
          <a:xfrm>
            <a:off x="746437" y="2021113"/>
            <a:ext cx="7287209" cy="18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3733" dirty="0"/>
              <a:t>цифровое</a:t>
            </a:r>
          </a:p>
          <a:p>
            <a:pPr algn="ctr"/>
            <a:r>
              <a:rPr lang="ru-RU" sz="3733" dirty="0"/>
              <a:t/>
            </a:r>
            <a:br>
              <a:rPr lang="ru-RU" sz="3733" dirty="0"/>
            </a:br>
            <a:endParaRPr lang="ru-RU" sz="3733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70125E1-AB0D-4A54-89D5-E320D3E57B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123" y="2229739"/>
            <a:ext cx="2713383" cy="2459421"/>
          </a:xfrm>
          <a:prstGeom prst="rect">
            <a:avLst/>
          </a:prstGeom>
        </p:spPr>
      </p:pic>
      <p:sp>
        <p:nvSpPr>
          <p:cNvPr id="22" name="Номер слайда 11">
            <a:extLst>
              <a:ext uri="{FF2B5EF4-FFF2-40B4-BE49-F238E27FC236}">
                <a16:creationId xmlns:a16="http://schemas.microsoft.com/office/drawing/2014/main" xmlns="" id="{5CCC142E-82D5-4D84-AA50-7E9C407B0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1531" y="6379713"/>
            <a:ext cx="3139440" cy="379731"/>
          </a:xfrm>
        </p:spPr>
        <p:txBody>
          <a:bodyPr/>
          <a:lstStyle/>
          <a:p>
            <a:fld id="{EC44D1CD-B4E8-46E4-8363-6FD674B0FFA3}" type="slidenum">
              <a:rPr lang="ru-RU" sz="1600" b="1"/>
              <a:pPr/>
              <a:t>8</a:t>
            </a:fld>
            <a:endParaRPr lang="ru-RU" sz="16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8CF140E-D786-4F0C-B5B5-7EDEEC2ACDE6}"/>
              </a:ext>
            </a:extLst>
          </p:cNvPr>
          <p:cNvSpPr txBox="1"/>
          <p:nvPr/>
        </p:nvSpPr>
        <p:spPr>
          <a:xfrm>
            <a:off x="871125" y="3191310"/>
            <a:ext cx="6953067" cy="1241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733" dirty="0"/>
              <a:t>общественно-научное</a:t>
            </a:r>
            <a:br>
              <a:rPr lang="ru-RU" sz="3733" dirty="0"/>
            </a:br>
            <a:endParaRPr lang="ru-RU" sz="3733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081F1368-2F49-4002-871D-8CCA806D551B}"/>
              </a:ext>
            </a:extLst>
          </p:cNvPr>
          <p:cNvSpPr/>
          <p:nvPr/>
        </p:nvSpPr>
        <p:spPr>
          <a:xfrm flipH="1">
            <a:off x="-41706" y="4048973"/>
            <a:ext cx="9383827" cy="961651"/>
          </a:xfrm>
          <a:prstGeom prst="roundRect">
            <a:avLst>
              <a:gd name="adj" fmla="val 50000"/>
            </a:avLst>
          </a:prstGeom>
          <a:solidFill>
            <a:srgbClr val="D5B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036EAA0-A43F-4644-A99D-DDA63B718D9C}"/>
              </a:ext>
            </a:extLst>
          </p:cNvPr>
          <p:cNvSpPr txBox="1"/>
          <p:nvPr/>
        </p:nvSpPr>
        <p:spPr>
          <a:xfrm>
            <a:off x="914824" y="4218995"/>
            <a:ext cx="6597515" cy="1241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733" dirty="0"/>
              <a:t>естественно-научное</a:t>
            </a:r>
            <a:br>
              <a:rPr lang="ru-RU" sz="3733" dirty="0"/>
            </a:br>
            <a:endParaRPr lang="ru-RU" sz="3733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B27ABE71-74BC-43ED-BC27-438DEE9C292E}"/>
              </a:ext>
            </a:extLst>
          </p:cNvPr>
          <p:cNvSpPr/>
          <p:nvPr/>
        </p:nvSpPr>
        <p:spPr>
          <a:xfrm flipH="1">
            <a:off x="-41705" y="5079798"/>
            <a:ext cx="9628729" cy="1002351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EE5ECA5-1DC4-41BE-B19D-D98E4D81C66D}"/>
              </a:ext>
            </a:extLst>
          </p:cNvPr>
          <p:cNvSpPr txBox="1"/>
          <p:nvPr/>
        </p:nvSpPr>
        <p:spPr>
          <a:xfrm>
            <a:off x="1091284" y="5280845"/>
            <a:ext cx="6597515" cy="97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733" dirty="0"/>
              <a:t>эстетика и здоровье</a:t>
            </a:r>
            <a:r>
              <a:rPr lang="ru-RU" sz="2133" dirty="0"/>
              <a:t/>
            </a:r>
            <a:br>
              <a:rPr lang="ru-RU" sz="2133" dirty="0"/>
            </a:b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A802414A-AD85-4F87-BE81-303A61B73E67}"/>
              </a:ext>
            </a:extLst>
          </p:cNvPr>
          <p:cNvSpPr/>
          <p:nvPr/>
        </p:nvSpPr>
        <p:spPr>
          <a:xfrm flipH="1">
            <a:off x="47370" y="6150797"/>
            <a:ext cx="9539655" cy="707203"/>
          </a:xfrm>
          <a:prstGeom prst="roundRect">
            <a:avLst>
              <a:gd name="adj" fmla="val 50000"/>
            </a:avLst>
          </a:prstGeom>
          <a:solidFill>
            <a:srgbClr val="D5B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6B28320-C0B8-4B9E-8F9F-7DC8503DE886}"/>
              </a:ext>
            </a:extLst>
          </p:cNvPr>
          <p:cNvSpPr txBox="1"/>
          <p:nvPr/>
        </p:nvSpPr>
        <p:spPr>
          <a:xfrm>
            <a:off x="955888" y="6160605"/>
            <a:ext cx="6868304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733" dirty="0"/>
              <a:t>иностранные языки</a:t>
            </a:r>
            <a:endParaRPr lang="ru-RU" sz="3733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sosceles Triangle 23" hidden="1">
            <a:extLst/>
          </p:cNvPr>
          <p:cNvSpPr/>
          <p:nvPr/>
        </p:nvSpPr>
        <p:spPr>
          <a:xfrm>
            <a:off x="2362201" y="552452"/>
            <a:ext cx="4906963" cy="5889625"/>
          </a:xfrm>
          <a:custGeom>
            <a:avLst/>
            <a:gdLst>
              <a:gd name="connsiteX0" fmla="*/ 0 w 5789676"/>
              <a:gd name="connsiteY0" fmla="*/ 4991100 h 4991100"/>
              <a:gd name="connsiteX1" fmla="*/ 3637769 w 5789676"/>
              <a:gd name="connsiteY1" fmla="*/ 0 h 4991100"/>
              <a:gd name="connsiteX2" fmla="*/ 5789676 w 5789676"/>
              <a:gd name="connsiteY2" fmla="*/ 4991100 h 4991100"/>
              <a:gd name="connsiteX3" fmla="*/ 0 w 5789676"/>
              <a:gd name="connsiteY3" fmla="*/ 4991100 h 4991100"/>
              <a:gd name="connsiteX0" fmla="*/ 0 w 5351526"/>
              <a:gd name="connsiteY0" fmla="*/ 4457700 h 4991100"/>
              <a:gd name="connsiteX1" fmla="*/ 3199619 w 5351526"/>
              <a:gd name="connsiteY1" fmla="*/ 0 h 4991100"/>
              <a:gd name="connsiteX2" fmla="*/ 5351526 w 5351526"/>
              <a:gd name="connsiteY2" fmla="*/ 4991100 h 4991100"/>
              <a:gd name="connsiteX3" fmla="*/ 0 w 5351526"/>
              <a:gd name="connsiteY3" fmla="*/ 4457700 h 4991100"/>
              <a:gd name="connsiteX0" fmla="*/ 0 w 5351526"/>
              <a:gd name="connsiteY0" fmla="*/ 4572000 h 5105400"/>
              <a:gd name="connsiteX1" fmla="*/ 4116707 w 5351526"/>
              <a:gd name="connsiteY1" fmla="*/ 0 h 5105400"/>
              <a:gd name="connsiteX2" fmla="*/ 5351526 w 5351526"/>
              <a:gd name="connsiteY2" fmla="*/ 5105400 h 5105400"/>
              <a:gd name="connsiteX3" fmla="*/ 0 w 5351526"/>
              <a:gd name="connsiteY3" fmla="*/ 4572000 h 5105400"/>
              <a:gd name="connsiteX0" fmla="*/ 0 w 4690370"/>
              <a:gd name="connsiteY0" fmla="*/ 4229100 h 5105400"/>
              <a:gd name="connsiteX1" fmla="*/ 3455551 w 4690370"/>
              <a:gd name="connsiteY1" fmla="*/ 0 h 5105400"/>
              <a:gd name="connsiteX2" fmla="*/ 4690370 w 4690370"/>
              <a:gd name="connsiteY2" fmla="*/ 5105400 h 5105400"/>
              <a:gd name="connsiteX3" fmla="*/ 0 w 4690370"/>
              <a:gd name="connsiteY3" fmla="*/ 4229100 h 5105400"/>
              <a:gd name="connsiteX0" fmla="*/ 0 w 4903646"/>
              <a:gd name="connsiteY0" fmla="*/ 4400550 h 5105400"/>
              <a:gd name="connsiteX1" fmla="*/ 3668827 w 4903646"/>
              <a:gd name="connsiteY1" fmla="*/ 0 h 5105400"/>
              <a:gd name="connsiteX2" fmla="*/ 4903646 w 4903646"/>
              <a:gd name="connsiteY2" fmla="*/ 5105400 h 5105400"/>
              <a:gd name="connsiteX3" fmla="*/ 0 w 4903646"/>
              <a:gd name="connsiteY3" fmla="*/ 4400550 h 5105400"/>
              <a:gd name="connsiteX0" fmla="*/ 0 w 4327800"/>
              <a:gd name="connsiteY0" fmla="*/ 4362450 h 5105400"/>
              <a:gd name="connsiteX1" fmla="*/ 3092981 w 4327800"/>
              <a:gd name="connsiteY1" fmla="*/ 0 h 5105400"/>
              <a:gd name="connsiteX2" fmla="*/ 4327800 w 4327800"/>
              <a:gd name="connsiteY2" fmla="*/ 5105400 h 5105400"/>
              <a:gd name="connsiteX3" fmla="*/ 0 w 4327800"/>
              <a:gd name="connsiteY3" fmla="*/ 4362450 h 5105400"/>
              <a:gd name="connsiteX0" fmla="*/ 0 w 4882318"/>
              <a:gd name="connsiteY0" fmla="*/ 4629150 h 5105400"/>
              <a:gd name="connsiteX1" fmla="*/ 3647499 w 4882318"/>
              <a:gd name="connsiteY1" fmla="*/ 0 h 5105400"/>
              <a:gd name="connsiteX2" fmla="*/ 4882318 w 4882318"/>
              <a:gd name="connsiteY2" fmla="*/ 5105400 h 5105400"/>
              <a:gd name="connsiteX3" fmla="*/ 0 w 4882318"/>
              <a:gd name="connsiteY3" fmla="*/ 4629150 h 5105400"/>
              <a:gd name="connsiteX0" fmla="*/ 0 w 4775680"/>
              <a:gd name="connsiteY0" fmla="*/ 4686300 h 5105400"/>
              <a:gd name="connsiteX1" fmla="*/ 3540861 w 4775680"/>
              <a:gd name="connsiteY1" fmla="*/ 0 h 5105400"/>
              <a:gd name="connsiteX2" fmla="*/ 4775680 w 4775680"/>
              <a:gd name="connsiteY2" fmla="*/ 5105400 h 5105400"/>
              <a:gd name="connsiteX3" fmla="*/ 0 w 4775680"/>
              <a:gd name="connsiteY3" fmla="*/ 4686300 h 5105400"/>
              <a:gd name="connsiteX0" fmla="*/ 0 w 4781869"/>
              <a:gd name="connsiteY0" fmla="*/ 4686300 h 5127512"/>
              <a:gd name="connsiteX1" fmla="*/ 3540861 w 4781869"/>
              <a:gd name="connsiteY1" fmla="*/ 0 h 5127512"/>
              <a:gd name="connsiteX2" fmla="*/ 4781869 w 4781869"/>
              <a:gd name="connsiteY2" fmla="*/ 5127512 h 5127512"/>
              <a:gd name="connsiteX3" fmla="*/ 0 w 4781869"/>
              <a:gd name="connsiteY3" fmla="*/ 4686300 h 5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9" h="5127512">
                <a:moveTo>
                  <a:pt x="0" y="4686300"/>
                </a:moveTo>
                <a:lnTo>
                  <a:pt x="3540861" y="0"/>
                </a:lnTo>
                <a:lnTo>
                  <a:pt x="4781869" y="5127512"/>
                </a:lnTo>
                <a:lnTo>
                  <a:pt x="0" y="4686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3" name="Isosceles Triangle 23" hidden="1">
            <a:extLst/>
          </p:cNvPr>
          <p:cNvSpPr/>
          <p:nvPr/>
        </p:nvSpPr>
        <p:spPr>
          <a:xfrm>
            <a:off x="2514601" y="704852"/>
            <a:ext cx="4906963" cy="5889625"/>
          </a:xfrm>
          <a:custGeom>
            <a:avLst/>
            <a:gdLst>
              <a:gd name="connsiteX0" fmla="*/ 0 w 5789676"/>
              <a:gd name="connsiteY0" fmla="*/ 4991100 h 4991100"/>
              <a:gd name="connsiteX1" fmla="*/ 3637769 w 5789676"/>
              <a:gd name="connsiteY1" fmla="*/ 0 h 4991100"/>
              <a:gd name="connsiteX2" fmla="*/ 5789676 w 5789676"/>
              <a:gd name="connsiteY2" fmla="*/ 4991100 h 4991100"/>
              <a:gd name="connsiteX3" fmla="*/ 0 w 5789676"/>
              <a:gd name="connsiteY3" fmla="*/ 4991100 h 4991100"/>
              <a:gd name="connsiteX0" fmla="*/ 0 w 5351526"/>
              <a:gd name="connsiteY0" fmla="*/ 4457700 h 4991100"/>
              <a:gd name="connsiteX1" fmla="*/ 3199619 w 5351526"/>
              <a:gd name="connsiteY1" fmla="*/ 0 h 4991100"/>
              <a:gd name="connsiteX2" fmla="*/ 5351526 w 5351526"/>
              <a:gd name="connsiteY2" fmla="*/ 4991100 h 4991100"/>
              <a:gd name="connsiteX3" fmla="*/ 0 w 5351526"/>
              <a:gd name="connsiteY3" fmla="*/ 4457700 h 4991100"/>
              <a:gd name="connsiteX0" fmla="*/ 0 w 5351526"/>
              <a:gd name="connsiteY0" fmla="*/ 4572000 h 5105400"/>
              <a:gd name="connsiteX1" fmla="*/ 4116707 w 5351526"/>
              <a:gd name="connsiteY1" fmla="*/ 0 h 5105400"/>
              <a:gd name="connsiteX2" fmla="*/ 5351526 w 5351526"/>
              <a:gd name="connsiteY2" fmla="*/ 5105400 h 5105400"/>
              <a:gd name="connsiteX3" fmla="*/ 0 w 5351526"/>
              <a:gd name="connsiteY3" fmla="*/ 4572000 h 5105400"/>
              <a:gd name="connsiteX0" fmla="*/ 0 w 4690370"/>
              <a:gd name="connsiteY0" fmla="*/ 4229100 h 5105400"/>
              <a:gd name="connsiteX1" fmla="*/ 3455551 w 4690370"/>
              <a:gd name="connsiteY1" fmla="*/ 0 h 5105400"/>
              <a:gd name="connsiteX2" fmla="*/ 4690370 w 4690370"/>
              <a:gd name="connsiteY2" fmla="*/ 5105400 h 5105400"/>
              <a:gd name="connsiteX3" fmla="*/ 0 w 4690370"/>
              <a:gd name="connsiteY3" fmla="*/ 4229100 h 5105400"/>
              <a:gd name="connsiteX0" fmla="*/ 0 w 4903646"/>
              <a:gd name="connsiteY0" fmla="*/ 4400550 h 5105400"/>
              <a:gd name="connsiteX1" fmla="*/ 3668827 w 4903646"/>
              <a:gd name="connsiteY1" fmla="*/ 0 h 5105400"/>
              <a:gd name="connsiteX2" fmla="*/ 4903646 w 4903646"/>
              <a:gd name="connsiteY2" fmla="*/ 5105400 h 5105400"/>
              <a:gd name="connsiteX3" fmla="*/ 0 w 4903646"/>
              <a:gd name="connsiteY3" fmla="*/ 4400550 h 5105400"/>
              <a:gd name="connsiteX0" fmla="*/ 0 w 4327800"/>
              <a:gd name="connsiteY0" fmla="*/ 4362450 h 5105400"/>
              <a:gd name="connsiteX1" fmla="*/ 3092981 w 4327800"/>
              <a:gd name="connsiteY1" fmla="*/ 0 h 5105400"/>
              <a:gd name="connsiteX2" fmla="*/ 4327800 w 4327800"/>
              <a:gd name="connsiteY2" fmla="*/ 5105400 h 5105400"/>
              <a:gd name="connsiteX3" fmla="*/ 0 w 4327800"/>
              <a:gd name="connsiteY3" fmla="*/ 4362450 h 5105400"/>
              <a:gd name="connsiteX0" fmla="*/ 0 w 4882318"/>
              <a:gd name="connsiteY0" fmla="*/ 4629150 h 5105400"/>
              <a:gd name="connsiteX1" fmla="*/ 3647499 w 4882318"/>
              <a:gd name="connsiteY1" fmla="*/ 0 h 5105400"/>
              <a:gd name="connsiteX2" fmla="*/ 4882318 w 4882318"/>
              <a:gd name="connsiteY2" fmla="*/ 5105400 h 5105400"/>
              <a:gd name="connsiteX3" fmla="*/ 0 w 4882318"/>
              <a:gd name="connsiteY3" fmla="*/ 4629150 h 5105400"/>
              <a:gd name="connsiteX0" fmla="*/ 0 w 4775680"/>
              <a:gd name="connsiteY0" fmla="*/ 4686300 h 5105400"/>
              <a:gd name="connsiteX1" fmla="*/ 3540861 w 4775680"/>
              <a:gd name="connsiteY1" fmla="*/ 0 h 5105400"/>
              <a:gd name="connsiteX2" fmla="*/ 4775680 w 4775680"/>
              <a:gd name="connsiteY2" fmla="*/ 5105400 h 5105400"/>
              <a:gd name="connsiteX3" fmla="*/ 0 w 4775680"/>
              <a:gd name="connsiteY3" fmla="*/ 4686300 h 5105400"/>
              <a:gd name="connsiteX0" fmla="*/ 0 w 4781869"/>
              <a:gd name="connsiteY0" fmla="*/ 4686300 h 5127512"/>
              <a:gd name="connsiteX1" fmla="*/ 3540861 w 4781869"/>
              <a:gd name="connsiteY1" fmla="*/ 0 h 5127512"/>
              <a:gd name="connsiteX2" fmla="*/ 4781869 w 4781869"/>
              <a:gd name="connsiteY2" fmla="*/ 5127512 h 5127512"/>
              <a:gd name="connsiteX3" fmla="*/ 0 w 4781869"/>
              <a:gd name="connsiteY3" fmla="*/ 4686300 h 5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9" h="5127512">
                <a:moveTo>
                  <a:pt x="0" y="4686300"/>
                </a:moveTo>
                <a:lnTo>
                  <a:pt x="3540861" y="0"/>
                </a:lnTo>
                <a:lnTo>
                  <a:pt x="4781869" y="5127512"/>
                </a:lnTo>
                <a:lnTo>
                  <a:pt x="0" y="4686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4" name="Isosceles Triangle 23" hidden="1">
            <a:extLst/>
          </p:cNvPr>
          <p:cNvSpPr/>
          <p:nvPr/>
        </p:nvSpPr>
        <p:spPr>
          <a:xfrm>
            <a:off x="2667001" y="857252"/>
            <a:ext cx="4906963" cy="5889625"/>
          </a:xfrm>
          <a:custGeom>
            <a:avLst/>
            <a:gdLst>
              <a:gd name="connsiteX0" fmla="*/ 0 w 5789676"/>
              <a:gd name="connsiteY0" fmla="*/ 4991100 h 4991100"/>
              <a:gd name="connsiteX1" fmla="*/ 3637769 w 5789676"/>
              <a:gd name="connsiteY1" fmla="*/ 0 h 4991100"/>
              <a:gd name="connsiteX2" fmla="*/ 5789676 w 5789676"/>
              <a:gd name="connsiteY2" fmla="*/ 4991100 h 4991100"/>
              <a:gd name="connsiteX3" fmla="*/ 0 w 5789676"/>
              <a:gd name="connsiteY3" fmla="*/ 4991100 h 4991100"/>
              <a:gd name="connsiteX0" fmla="*/ 0 w 5351526"/>
              <a:gd name="connsiteY0" fmla="*/ 4457700 h 4991100"/>
              <a:gd name="connsiteX1" fmla="*/ 3199619 w 5351526"/>
              <a:gd name="connsiteY1" fmla="*/ 0 h 4991100"/>
              <a:gd name="connsiteX2" fmla="*/ 5351526 w 5351526"/>
              <a:gd name="connsiteY2" fmla="*/ 4991100 h 4991100"/>
              <a:gd name="connsiteX3" fmla="*/ 0 w 5351526"/>
              <a:gd name="connsiteY3" fmla="*/ 4457700 h 4991100"/>
              <a:gd name="connsiteX0" fmla="*/ 0 w 5351526"/>
              <a:gd name="connsiteY0" fmla="*/ 4572000 h 5105400"/>
              <a:gd name="connsiteX1" fmla="*/ 4116707 w 5351526"/>
              <a:gd name="connsiteY1" fmla="*/ 0 h 5105400"/>
              <a:gd name="connsiteX2" fmla="*/ 5351526 w 5351526"/>
              <a:gd name="connsiteY2" fmla="*/ 5105400 h 5105400"/>
              <a:gd name="connsiteX3" fmla="*/ 0 w 5351526"/>
              <a:gd name="connsiteY3" fmla="*/ 4572000 h 5105400"/>
              <a:gd name="connsiteX0" fmla="*/ 0 w 4690370"/>
              <a:gd name="connsiteY0" fmla="*/ 4229100 h 5105400"/>
              <a:gd name="connsiteX1" fmla="*/ 3455551 w 4690370"/>
              <a:gd name="connsiteY1" fmla="*/ 0 h 5105400"/>
              <a:gd name="connsiteX2" fmla="*/ 4690370 w 4690370"/>
              <a:gd name="connsiteY2" fmla="*/ 5105400 h 5105400"/>
              <a:gd name="connsiteX3" fmla="*/ 0 w 4690370"/>
              <a:gd name="connsiteY3" fmla="*/ 4229100 h 5105400"/>
              <a:gd name="connsiteX0" fmla="*/ 0 w 4903646"/>
              <a:gd name="connsiteY0" fmla="*/ 4400550 h 5105400"/>
              <a:gd name="connsiteX1" fmla="*/ 3668827 w 4903646"/>
              <a:gd name="connsiteY1" fmla="*/ 0 h 5105400"/>
              <a:gd name="connsiteX2" fmla="*/ 4903646 w 4903646"/>
              <a:gd name="connsiteY2" fmla="*/ 5105400 h 5105400"/>
              <a:gd name="connsiteX3" fmla="*/ 0 w 4903646"/>
              <a:gd name="connsiteY3" fmla="*/ 4400550 h 5105400"/>
              <a:gd name="connsiteX0" fmla="*/ 0 w 4327800"/>
              <a:gd name="connsiteY0" fmla="*/ 4362450 h 5105400"/>
              <a:gd name="connsiteX1" fmla="*/ 3092981 w 4327800"/>
              <a:gd name="connsiteY1" fmla="*/ 0 h 5105400"/>
              <a:gd name="connsiteX2" fmla="*/ 4327800 w 4327800"/>
              <a:gd name="connsiteY2" fmla="*/ 5105400 h 5105400"/>
              <a:gd name="connsiteX3" fmla="*/ 0 w 4327800"/>
              <a:gd name="connsiteY3" fmla="*/ 4362450 h 5105400"/>
              <a:gd name="connsiteX0" fmla="*/ 0 w 4882318"/>
              <a:gd name="connsiteY0" fmla="*/ 4629150 h 5105400"/>
              <a:gd name="connsiteX1" fmla="*/ 3647499 w 4882318"/>
              <a:gd name="connsiteY1" fmla="*/ 0 h 5105400"/>
              <a:gd name="connsiteX2" fmla="*/ 4882318 w 4882318"/>
              <a:gd name="connsiteY2" fmla="*/ 5105400 h 5105400"/>
              <a:gd name="connsiteX3" fmla="*/ 0 w 4882318"/>
              <a:gd name="connsiteY3" fmla="*/ 4629150 h 5105400"/>
              <a:gd name="connsiteX0" fmla="*/ 0 w 4775680"/>
              <a:gd name="connsiteY0" fmla="*/ 4686300 h 5105400"/>
              <a:gd name="connsiteX1" fmla="*/ 3540861 w 4775680"/>
              <a:gd name="connsiteY1" fmla="*/ 0 h 5105400"/>
              <a:gd name="connsiteX2" fmla="*/ 4775680 w 4775680"/>
              <a:gd name="connsiteY2" fmla="*/ 5105400 h 5105400"/>
              <a:gd name="connsiteX3" fmla="*/ 0 w 4775680"/>
              <a:gd name="connsiteY3" fmla="*/ 4686300 h 5105400"/>
              <a:gd name="connsiteX0" fmla="*/ 0 w 4781869"/>
              <a:gd name="connsiteY0" fmla="*/ 4686300 h 5127512"/>
              <a:gd name="connsiteX1" fmla="*/ 3540861 w 4781869"/>
              <a:gd name="connsiteY1" fmla="*/ 0 h 5127512"/>
              <a:gd name="connsiteX2" fmla="*/ 4781869 w 4781869"/>
              <a:gd name="connsiteY2" fmla="*/ 5127512 h 5127512"/>
              <a:gd name="connsiteX3" fmla="*/ 0 w 4781869"/>
              <a:gd name="connsiteY3" fmla="*/ 4686300 h 5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9" h="5127512">
                <a:moveTo>
                  <a:pt x="0" y="4686300"/>
                </a:moveTo>
                <a:lnTo>
                  <a:pt x="3540861" y="0"/>
                </a:lnTo>
                <a:lnTo>
                  <a:pt x="4781869" y="5127512"/>
                </a:lnTo>
                <a:lnTo>
                  <a:pt x="0" y="4686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5" name="Isosceles Triangle 23" hidden="1">
            <a:extLst/>
          </p:cNvPr>
          <p:cNvSpPr/>
          <p:nvPr/>
        </p:nvSpPr>
        <p:spPr>
          <a:xfrm>
            <a:off x="2819401" y="1009652"/>
            <a:ext cx="4906963" cy="5889625"/>
          </a:xfrm>
          <a:custGeom>
            <a:avLst/>
            <a:gdLst>
              <a:gd name="connsiteX0" fmla="*/ 0 w 5789676"/>
              <a:gd name="connsiteY0" fmla="*/ 4991100 h 4991100"/>
              <a:gd name="connsiteX1" fmla="*/ 3637769 w 5789676"/>
              <a:gd name="connsiteY1" fmla="*/ 0 h 4991100"/>
              <a:gd name="connsiteX2" fmla="*/ 5789676 w 5789676"/>
              <a:gd name="connsiteY2" fmla="*/ 4991100 h 4991100"/>
              <a:gd name="connsiteX3" fmla="*/ 0 w 5789676"/>
              <a:gd name="connsiteY3" fmla="*/ 4991100 h 4991100"/>
              <a:gd name="connsiteX0" fmla="*/ 0 w 5351526"/>
              <a:gd name="connsiteY0" fmla="*/ 4457700 h 4991100"/>
              <a:gd name="connsiteX1" fmla="*/ 3199619 w 5351526"/>
              <a:gd name="connsiteY1" fmla="*/ 0 h 4991100"/>
              <a:gd name="connsiteX2" fmla="*/ 5351526 w 5351526"/>
              <a:gd name="connsiteY2" fmla="*/ 4991100 h 4991100"/>
              <a:gd name="connsiteX3" fmla="*/ 0 w 5351526"/>
              <a:gd name="connsiteY3" fmla="*/ 4457700 h 4991100"/>
              <a:gd name="connsiteX0" fmla="*/ 0 w 5351526"/>
              <a:gd name="connsiteY0" fmla="*/ 4572000 h 5105400"/>
              <a:gd name="connsiteX1" fmla="*/ 4116707 w 5351526"/>
              <a:gd name="connsiteY1" fmla="*/ 0 h 5105400"/>
              <a:gd name="connsiteX2" fmla="*/ 5351526 w 5351526"/>
              <a:gd name="connsiteY2" fmla="*/ 5105400 h 5105400"/>
              <a:gd name="connsiteX3" fmla="*/ 0 w 5351526"/>
              <a:gd name="connsiteY3" fmla="*/ 4572000 h 5105400"/>
              <a:gd name="connsiteX0" fmla="*/ 0 w 4690370"/>
              <a:gd name="connsiteY0" fmla="*/ 4229100 h 5105400"/>
              <a:gd name="connsiteX1" fmla="*/ 3455551 w 4690370"/>
              <a:gd name="connsiteY1" fmla="*/ 0 h 5105400"/>
              <a:gd name="connsiteX2" fmla="*/ 4690370 w 4690370"/>
              <a:gd name="connsiteY2" fmla="*/ 5105400 h 5105400"/>
              <a:gd name="connsiteX3" fmla="*/ 0 w 4690370"/>
              <a:gd name="connsiteY3" fmla="*/ 4229100 h 5105400"/>
              <a:gd name="connsiteX0" fmla="*/ 0 w 4903646"/>
              <a:gd name="connsiteY0" fmla="*/ 4400550 h 5105400"/>
              <a:gd name="connsiteX1" fmla="*/ 3668827 w 4903646"/>
              <a:gd name="connsiteY1" fmla="*/ 0 h 5105400"/>
              <a:gd name="connsiteX2" fmla="*/ 4903646 w 4903646"/>
              <a:gd name="connsiteY2" fmla="*/ 5105400 h 5105400"/>
              <a:gd name="connsiteX3" fmla="*/ 0 w 4903646"/>
              <a:gd name="connsiteY3" fmla="*/ 4400550 h 5105400"/>
              <a:gd name="connsiteX0" fmla="*/ 0 w 4327800"/>
              <a:gd name="connsiteY0" fmla="*/ 4362450 h 5105400"/>
              <a:gd name="connsiteX1" fmla="*/ 3092981 w 4327800"/>
              <a:gd name="connsiteY1" fmla="*/ 0 h 5105400"/>
              <a:gd name="connsiteX2" fmla="*/ 4327800 w 4327800"/>
              <a:gd name="connsiteY2" fmla="*/ 5105400 h 5105400"/>
              <a:gd name="connsiteX3" fmla="*/ 0 w 4327800"/>
              <a:gd name="connsiteY3" fmla="*/ 4362450 h 5105400"/>
              <a:gd name="connsiteX0" fmla="*/ 0 w 4882318"/>
              <a:gd name="connsiteY0" fmla="*/ 4629150 h 5105400"/>
              <a:gd name="connsiteX1" fmla="*/ 3647499 w 4882318"/>
              <a:gd name="connsiteY1" fmla="*/ 0 h 5105400"/>
              <a:gd name="connsiteX2" fmla="*/ 4882318 w 4882318"/>
              <a:gd name="connsiteY2" fmla="*/ 5105400 h 5105400"/>
              <a:gd name="connsiteX3" fmla="*/ 0 w 4882318"/>
              <a:gd name="connsiteY3" fmla="*/ 4629150 h 5105400"/>
              <a:gd name="connsiteX0" fmla="*/ 0 w 4775680"/>
              <a:gd name="connsiteY0" fmla="*/ 4686300 h 5105400"/>
              <a:gd name="connsiteX1" fmla="*/ 3540861 w 4775680"/>
              <a:gd name="connsiteY1" fmla="*/ 0 h 5105400"/>
              <a:gd name="connsiteX2" fmla="*/ 4775680 w 4775680"/>
              <a:gd name="connsiteY2" fmla="*/ 5105400 h 5105400"/>
              <a:gd name="connsiteX3" fmla="*/ 0 w 4775680"/>
              <a:gd name="connsiteY3" fmla="*/ 4686300 h 5105400"/>
              <a:gd name="connsiteX0" fmla="*/ 0 w 4781869"/>
              <a:gd name="connsiteY0" fmla="*/ 4686300 h 5127512"/>
              <a:gd name="connsiteX1" fmla="*/ 3540861 w 4781869"/>
              <a:gd name="connsiteY1" fmla="*/ 0 h 5127512"/>
              <a:gd name="connsiteX2" fmla="*/ 4781869 w 4781869"/>
              <a:gd name="connsiteY2" fmla="*/ 5127512 h 5127512"/>
              <a:gd name="connsiteX3" fmla="*/ 0 w 4781869"/>
              <a:gd name="connsiteY3" fmla="*/ 4686300 h 5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9" h="5127512">
                <a:moveTo>
                  <a:pt x="0" y="4686300"/>
                </a:moveTo>
                <a:lnTo>
                  <a:pt x="3540861" y="0"/>
                </a:lnTo>
                <a:lnTo>
                  <a:pt x="4781869" y="5127512"/>
                </a:lnTo>
                <a:lnTo>
                  <a:pt x="0" y="4686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6" name="Isosceles Triangle 23" hidden="1">
            <a:extLst/>
          </p:cNvPr>
          <p:cNvSpPr/>
          <p:nvPr/>
        </p:nvSpPr>
        <p:spPr>
          <a:xfrm>
            <a:off x="2971801" y="1162052"/>
            <a:ext cx="4906963" cy="5889625"/>
          </a:xfrm>
          <a:custGeom>
            <a:avLst/>
            <a:gdLst>
              <a:gd name="connsiteX0" fmla="*/ 0 w 5789676"/>
              <a:gd name="connsiteY0" fmla="*/ 4991100 h 4991100"/>
              <a:gd name="connsiteX1" fmla="*/ 3637769 w 5789676"/>
              <a:gd name="connsiteY1" fmla="*/ 0 h 4991100"/>
              <a:gd name="connsiteX2" fmla="*/ 5789676 w 5789676"/>
              <a:gd name="connsiteY2" fmla="*/ 4991100 h 4991100"/>
              <a:gd name="connsiteX3" fmla="*/ 0 w 5789676"/>
              <a:gd name="connsiteY3" fmla="*/ 4991100 h 4991100"/>
              <a:gd name="connsiteX0" fmla="*/ 0 w 5351526"/>
              <a:gd name="connsiteY0" fmla="*/ 4457700 h 4991100"/>
              <a:gd name="connsiteX1" fmla="*/ 3199619 w 5351526"/>
              <a:gd name="connsiteY1" fmla="*/ 0 h 4991100"/>
              <a:gd name="connsiteX2" fmla="*/ 5351526 w 5351526"/>
              <a:gd name="connsiteY2" fmla="*/ 4991100 h 4991100"/>
              <a:gd name="connsiteX3" fmla="*/ 0 w 5351526"/>
              <a:gd name="connsiteY3" fmla="*/ 4457700 h 4991100"/>
              <a:gd name="connsiteX0" fmla="*/ 0 w 5351526"/>
              <a:gd name="connsiteY0" fmla="*/ 4572000 h 5105400"/>
              <a:gd name="connsiteX1" fmla="*/ 4116707 w 5351526"/>
              <a:gd name="connsiteY1" fmla="*/ 0 h 5105400"/>
              <a:gd name="connsiteX2" fmla="*/ 5351526 w 5351526"/>
              <a:gd name="connsiteY2" fmla="*/ 5105400 h 5105400"/>
              <a:gd name="connsiteX3" fmla="*/ 0 w 5351526"/>
              <a:gd name="connsiteY3" fmla="*/ 4572000 h 5105400"/>
              <a:gd name="connsiteX0" fmla="*/ 0 w 4690370"/>
              <a:gd name="connsiteY0" fmla="*/ 4229100 h 5105400"/>
              <a:gd name="connsiteX1" fmla="*/ 3455551 w 4690370"/>
              <a:gd name="connsiteY1" fmla="*/ 0 h 5105400"/>
              <a:gd name="connsiteX2" fmla="*/ 4690370 w 4690370"/>
              <a:gd name="connsiteY2" fmla="*/ 5105400 h 5105400"/>
              <a:gd name="connsiteX3" fmla="*/ 0 w 4690370"/>
              <a:gd name="connsiteY3" fmla="*/ 4229100 h 5105400"/>
              <a:gd name="connsiteX0" fmla="*/ 0 w 4903646"/>
              <a:gd name="connsiteY0" fmla="*/ 4400550 h 5105400"/>
              <a:gd name="connsiteX1" fmla="*/ 3668827 w 4903646"/>
              <a:gd name="connsiteY1" fmla="*/ 0 h 5105400"/>
              <a:gd name="connsiteX2" fmla="*/ 4903646 w 4903646"/>
              <a:gd name="connsiteY2" fmla="*/ 5105400 h 5105400"/>
              <a:gd name="connsiteX3" fmla="*/ 0 w 4903646"/>
              <a:gd name="connsiteY3" fmla="*/ 4400550 h 5105400"/>
              <a:gd name="connsiteX0" fmla="*/ 0 w 4327800"/>
              <a:gd name="connsiteY0" fmla="*/ 4362450 h 5105400"/>
              <a:gd name="connsiteX1" fmla="*/ 3092981 w 4327800"/>
              <a:gd name="connsiteY1" fmla="*/ 0 h 5105400"/>
              <a:gd name="connsiteX2" fmla="*/ 4327800 w 4327800"/>
              <a:gd name="connsiteY2" fmla="*/ 5105400 h 5105400"/>
              <a:gd name="connsiteX3" fmla="*/ 0 w 4327800"/>
              <a:gd name="connsiteY3" fmla="*/ 4362450 h 5105400"/>
              <a:gd name="connsiteX0" fmla="*/ 0 w 4882318"/>
              <a:gd name="connsiteY0" fmla="*/ 4629150 h 5105400"/>
              <a:gd name="connsiteX1" fmla="*/ 3647499 w 4882318"/>
              <a:gd name="connsiteY1" fmla="*/ 0 h 5105400"/>
              <a:gd name="connsiteX2" fmla="*/ 4882318 w 4882318"/>
              <a:gd name="connsiteY2" fmla="*/ 5105400 h 5105400"/>
              <a:gd name="connsiteX3" fmla="*/ 0 w 4882318"/>
              <a:gd name="connsiteY3" fmla="*/ 4629150 h 5105400"/>
              <a:gd name="connsiteX0" fmla="*/ 0 w 4775680"/>
              <a:gd name="connsiteY0" fmla="*/ 4686300 h 5105400"/>
              <a:gd name="connsiteX1" fmla="*/ 3540861 w 4775680"/>
              <a:gd name="connsiteY1" fmla="*/ 0 h 5105400"/>
              <a:gd name="connsiteX2" fmla="*/ 4775680 w 4775680"/>
              <a:gd name="connsiteY2" fmla="*/ 5105400 h 5105400"/>
              <a:gd name="connsiteX3" fmla="*/ 0 w 4775680"/>
              <a:gd name="connsiteY3" fmla="*/ 4686300 h 5105400"/>
              <a:gd name="connsiteX0" fmla="*/ 0 w 4781869"/>
              <a:gd name="connsiteY0" fmla="*/ 4686300 h 5127512"/>
              <a:gd name="connsiteX1" fmla="*/ 3540861 w 4781869"/>
              <a:gd name="connsiteY1" fmla="*/ 0 h 5127512"/>
              <a:gd name="connsiteX2" fmla="*/ 4781869 w 4781869"/>
              <a:gd name="connsiteY2" fmla="*/ 5127512 h 5127512"/>
              <a:gd name="connsiteX3" fmla="*/ 0 w 4781869"/>
              <a:gd name="connsiteY3" fmla="*/ 4686300 h 5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9" h="5127512">
                <a:moveTo>
                  <a:pt x="0" y="4686300"/>
                </a:moveTo>
                <a:lnTo>
                  <a:pt x="3540861" y="0"/>
                </a:lnTo>
                <a:lnTo>
                  <a:pt x="4781869" y="5127512"/>
                </a:lnTo>
                <a:lnTo>
                  <a:pt x="0" y="4686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7" name="Isosceles Triangle 23" hidden="1">
            <a:extLst/>
          </p:cNvPr>
          <p:cNvSpPr/>
          <p:nvPr/>
        </p:nvSpPr>
        <p:spPr>
          <a:xfrm>
            <a:off x="3124201" y="1314452"/>
            <a:ext cx="4906963" cy="5889625"/>
          </a:xfrm>
          <a:custGeom>
            <a:avLst/>
            <a:gdLst>
              <a:gd name="connsiteX0" fmla="*/ 0 w 5789676"/>
              <a:gd name="connsiteY0" fmla="*/ 4991100 h 4991100"/>
              <a:gd name="connsiteX1" fmla="*/ 3637769 w 5789676"/>
              <a:gd name="connsiteY1" fmla="*/ 0 h 4991100"/>
              <a:gd name="connsiteX2" fmla="*/ 5789676 w 5789676"/>
              <a:gd name="connsiteY2" fmla="*/ 4991100 h 4991100"/>
              <a:gd name="connsiteX3" fmla="*/ 0 w 5789676"/>
              <a:gd name="connsiteY3" fmla="*/ 4991100 h 4991100"/>
              <a:gd name="connsiteX0" fmla="*/ 0 w 5351526"/>
              <a:gd name="connsiteY0" fmla="*/ 4457700 h 4991100"/>
              <a:gd name="connsiteX1" fmla="*/ 3199619 w 5351526"/>
              <a:gd name="connsiteY1" fmla="*/ 0 h 4991100"/>
              <a:gd name="connsiteX2" fmla="*/ 5351526 w 5351526"/>
              <a:gd name="connsiteY2" fmla="*/ 4991100 h 4991100"/>
              <a:gd name="connsiteX3" fmla="*/ 0 w 5351526"/>
              <a:gd name="connsiteY3" fmla="*/ 4457700 h 4991100"/>
              <a:gd name="connsiteX0" fmla="*/ 0 w 5351526"/>
              <a:gd name="connsiteY0" fmla="*/ 4572000 h 5105400"/>
              <a:gd name="connsiteX1" fmla="*/ 4116707 w 5351526"/>
              <a:gd name="connsiteY1" fmla="*/ 0 h 5105400"/>
              <a:gd name="connsiteX2" fmla="*/ 5351526 w 5351526"/>
              <a:gd name="connsiteY2" fmla="*/ 5105400 h 5105400"/>
              <a:gd name="connsiteX3" fmla="*/ 0 w 5351526"/>
              <a:gd name="connsiteY3" fmla="*/ 4572000 h 5105400"/>
              <a:gd name="connsiteX0" fmla="*/ 0 w 4690370"/>
              <a:gd name="connsiteY0" fmla="*/ 4229100 h 5105400"/>
              <a:gd name="connsiteX1" fmla="*/ 3455551 w 4690370"/>
              <a:gd name="connsiteY1" fmla="*/ 0 h 5105400"/>
              <a:gd name="connsiteX2" fmla="*/ 4690370 w 4690370"/>
              <a:gd name="connsiteY2" fmla="*/ 5105400 h 5105400"/>
              <a:gd name="connsiteX3" fmla="*/ 0 w 4690370"/>
              <a:gd name="connsiteY3" fmla="*/ 4229100 h 5105400"/>
              <a:gd name="connsiteX0" fmla="*/ 0 w 4903646"/>
              <a:gd name="connsiteY0" fmla="*/ 4400550 h 5105400"/>
              <a:gd name="connsiteX1" fmla="*/ 3668827 w 4903646"/>
              <a:gd name="connsiteY1" fmla="*/ 0 h 5105400"/>
              <a:gd name="connsiteX2" fmla="*/ 4903646 w 4903646"/>
              <a:gd name="connsiteY2" fmla="*/ 5105400 h 5105400"/>
              <a:gd name="connsiteX3" fmla="*/ 0 w 4903646"/>
              <a:gd name="connsiteY3" fmla="*/ 4400550 h 5105400"/>
              <a:gd name="connsiteX0" fmla="*/ 0 w 4327800"/>
              <a:gd name="connsiteY0" fmla="*/ 4362450 h 5105400"/>
              <a:gd name="connsiteX1" fmla="*/ 3092981 w 4327800"/>
              <a:gd name="connsiteY1" fmla="*/ 0 h 5105400"/>
              <a:gd name="connsiteX2" fmla="*/ 4327800 w 4327800"/>
              <a:gd name="connsiteY2" fmla="*/ 5105400 h 5105400"/>
              <a:gd name="connsiteX3" fmla="*/ 0 w 4327800"/>
              <a:gd name="connsiteY3" fmla="*/ 4362450 h 5105400"/>
              <a:gd name="connsiteX0" fmla="*/ 0 w 4882318"/>
              <a:gd name="connsiteY0" fmla="*/ 4629150 h 5105400"/>
              <a:gd name="connsiteX1" fmla="*/ 3647499 w 4882318"/>
              <a:gd name="connsiteY1" fmla="*/ 0 h 5105400"/>
              <a:gd name="connsiteX2" fmla="*/ 4882318 w 4882318"/>
              <a:gd name="connsiteY2" fmla="*/ 5105400 h 5105400"/>
              <a:gd name="connsiteX3" fmla="*/ 0 w 4882318"/>
              <a:gd name="connsiteY3" fmla="*/ 4629150 h 5105400"/>
              <a:gd name="connsiteX0" fmla="*/ 0 w 4775680"/>
              <a:gd name="connsiteY0" fmla="*/ 4686300 h 5105400"/>
              <a:gd name="connsiteX1" fmla="*/ 3540861 w 4775680"/>
              <a:gd name="connsiteY1" fmla="*/ 0 h 5105400"/>
              <a:gd name="connsiteX2" fmla="*/ 4775680 w 4775680"/>
              <a:gd name="connsiteY2" fmla="*/ 5105400 h 5105400"/>
              <a:gd name="connsiteX3" fmla="*/ 0 w 4775680"/>
              <a:gd name="connsiteY3" fmla="*/ 4686300 h 5105400"/>
              <a:gd name="connsiteX0" fmla="*/ 0 w 4781869"/>
              <a:gd name="connsiteY0" fmla="*/ 4686300 h 5127512"/>
              <a:gd name="connsiteX1" fmla="*/ 3540861 w 4781869"/>
              <a:gd name="connsiteY1" fmla="*/ 0 h 5127512"/>
              <a:gd name="connsiteX2" fmla="*/ 4781869 w 4781869"/>
              <a:gd name="connsiteY2" fmla="*/ 5127512 h 5127512"/>
              <a:gd name="connsiteX3" fmla="*/ 0 w 4781869"/>
              <a:gd name="connsiteY3" fmla="*/ 4686300 h 5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9" h="5127512">
                <a:moveTo>
                  <a:pt x="0" y="4686300"/>
                </a:moveTo>
                <a:lnTo>
                  <a:pt x="3540861" y="0"/>
                </a:lnTo>
                <a:lnTo>
                  <a:pt x="4781869" y="5127512"/>
                </a:lnTo>
                <a:lnTo>
                  <a:pt x="0" y="4686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8" name="Isosceles Triangle 25" hidden="1">
            <a:extLst/>
          </p:cNvPr>
          <p:cNvSpPr/>
          <p:nvPr/>
        </p:nvSpPr>
        <p:spPr>
          <a:xfrm>
            <a:off x="5999163" y="558801"/>
            <a:ext cx="3395663" cy="5880100"/>
          </a:xfrm>
          <a:custGeom>
            <a:avLst/>
            <a:gdLst>
              <a:gd name="connsiteX0" fmla="*/ 0 w 5811775"/>
              <a:gd name="connsiteY0" fmla="*/ 5105400 h 5105400"/>
              <a:gd name="connsiteX1" fmla="*/ 1381924 w 5811775"/>
              <a:gd name="connsiteY1" fmla="*/ 0 h 5105400"/>
              <a:gd name="connsiteX2" fmla="*/ 5811775 w 5811775"/>
              <a:gd name="connsiteY2" fmla="*/ 5105400 h 5105400"/>
              <a:gd name="connsiteX3" fmla="*/ 0 w 5811775"/>
              <a:gd name="connsiteY3" fmla="*/ 5105400 h 5105400"/>
              <a:gd name="connsiteX0" fmla="*/ 0 w 4935475"/>
              <a:gd name="connsiteY0" fmla="*/ 5105400 h 5105400"/>
              <a:gd name="connsiteX1" fmla="*/ 1381924 w 4935475"/>
              <a:gd name="connsiteY1" fmla="*/ 0 h 5105400"/>
              <a:gd name="connsiteX2" fmla="*/ 4935475 w 4935475"/>
              <a:gd name="connsiteY2" fmla="*/ 3390900 h 5105400"/>
              <a:gd name="connsiteX3" fmla="*/ 0 w 4935475"/>
              <a:gd name="connsiteY3" fmla="*/ 5105400 h 5105400"/>
              <a:gd name="connsiteX0" fmla="*/ 1094576 w 3553551"/>
              <a:gd name="connsiteY0" fmla="*/ 5124450 h 5124450"/>
              <a:gd name="connsiteX1" fmla="*/ 0 w 3553551"/>
              <a:gd name="connsiteY1" fmla="*/ 0 h 5124450"/>
              <a:gd name="connsiteX2" fmla="*/ 3553551 w 3553551"/>
              <a:gd name="connsiteY2" fmla="*/ 3390900 h 5124450"/>
              <a:gd name="connsiteX3" fmla="*/ 1094576 w 3553551"/>
              <a:gd name="connsiteY3" fmla="*/ 5124450 h 5124450"/>
              <a:gd name="connsiteX0" fmla="*/ 1094576 w 2848701"/>
              <a:gd name="connsiteY0" fmla="*/ 5124450 h 5124450"/>
              <a:gd name="connsiteX1" fmla="*/ 0 w 2848701"/>
              <a:gd name="connsiteY1" fmla="*/ 0 h 5124450"/>
              <a:gd name="connsiteX2" fmla="*/ 2848701 w 2848701"/>
              <a:gd name="connsiteY2" fmla="*/ 4381500 h 5124450"/>
              <a:gd name="connsiteX3" fmla="*/ 1094576 w 2848701"/>
              <a:gd name="connsiteY3" fmla="*/ 5124450 h 5124450"/>
              <a:gd name="connsiteX0" fmla="*/ 1094576 w 2943951"/>
              <a:gd name="connsiteY0" fmla="*/ 5124450 h 5124450"/>
              <a:gd name="connsiteX1" fmla="*/ 0 w 2943951"/>
              <a:gd name="connsiteY1" fmla="*/ 0 h 5124450"/>
              <a:gd name="connsiteX2" fmla="*/ 2943951 w 2943951"/>
              <a:gd name="connsiteY2" fmla="*/ 4305300 h 5124450"/>
              <a:gd name="connsiteX3" fmla="*/ 1094576 w 2943951"/>
              <a:gd name="connsiteY3" fmla="*/ 5124450 h 5124450"/>
              <a:gd name="connsiteX0" fmla="*/ 1127744 w 2977119"/>
              <a:gd name="connsiteY0" fmla="*/ 5124450 h 5124450"/>
              <a:gd name="connsiteX1" fmla="*/ 0 w 2977119"/>
              <a:gd name="connsiteY1" fmla="*/ 0 h 5124450"/>
              <a:gd name="connsiteX2" fmla="*/ 2977119 w 2977119"/>
              <a:gd name="connsiteY2" fmla="*/ 4305300 h 5124450"/>
              <a:gd name="connsiteX3" fmla="*/ 1127744 w 2977119"/>
              <a:gd name="connsiteY3" fmla="*/ 5124450 h 5124450"/>
              <a:gd name="connsiteX0" fmla="*/ 1080919 w 2930294"/>
              <a:gd name="connsiteY0" fmla="*/ 5119248 h 5119248"/>
              <a:gd name="connsiteX1" fmla="*/ 0 w 2930294"/>
              <a:gd name="connsiteY1" fmla="*/ 0 h 5119248"/>
              <a:gd name="connsiteX2" fmla="*/ 2930294 w 2930294"/>
              <a:gd name="connsiteY2" fmla="*/ 4300098 h 5119248"/>
              <a:gd name="connsiteX3" fmla="*/ 1080919 w 2930294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308" h="5119248">
                <a:moveTo>
                  <a:pt x="1106933" y="5119248"/>
                </a:moveTo>
                <a:lnTo>
                  <a:pt x="0" y="0"/>
                </a:lnTo>
                <a:lnTo>
                  <a:pt x="2956308" y="4300098"/>
                </a:lnTo>
                <a:lnTo>
                  <a:pt x="1106933" y="511924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9" name="Isosceles Triangle 25" hidden="1">
            <a:extLst/>
          </p:cNvPr>
          <p:cNvSpPr/>
          <p:nvPr/>
        </p:nvSpPr>
        <p:spPr>
          <a:xfrm>
            <a:off x="6151563" y="711201"/>
            <a:ext cx="3395663" cy="5880100"/>
          </a:xfrm>
          <a:custGeom>
            <a:avLst/>
            <a:gdLst>
              <a:gd name="connsiteX0" fmla="*/ 0 w 5811775"/>
              <a:gd name="connsiteY0" fmla="*/ 5105400 h 5105400"/>
              <a:gd name="connsiteX1" fmla="*/ 1381924 w 5811775"/>
              <a:gd name="connsiteY1" fmla="*/ 0 h 5105400"/>
              <a:gd name="connsiteX2" fmla="*/ 5811775 w 5811775"/>
              <a:gd name="connsiteY2" fmla="*/ 5105400 h 5105400"/>
              <a:gd name="connsiteX3" fmla="*/ 0 w 5811775"/>
              <a:gd name="connsiteY3" fmla="*/ 5105400 h 5105400"/>
              <a:gd name="connsiteX0" fmla="*/ 0 w 4935475"/>
              <a:gd name="connsiteY0" fmla="*/ 5105400 h 5105400"/>
              <a:gd name="connsiteX1" fmla="*/ 1381924 w 4935475"/>
              <a:gd name="connsiteY1" fmla="*/ 0 h 5105400"/>
              <a:gd name="connsiteX2" fmla="*/ 4935475 w 4935475"/>
              <a:gd name="connsiteY2" fmla="*/ 3390900 h 5105400"/>
              <a:gd name="connsiteX3" fmla="*/ 0 w 4935475"/>
              <a:gd name="connsiteY3" fmla="*/ 5105400 h 5105400"/>
              <a:gd name="connsiteX0" fmla="*/ 1094576 w 3553551"/>
              <a:gd name="connsiteY0" fmla="*/ 5124450 h 5124450"/>
              <a:gd name="connsiteX1" fmla="*/ 0 w 3553551"/>
              <a:gd name="connsiteY1" fmla="*/ 0 h 5124450"/>
              <a:gd name="connsiteX2" fmla="*/ 3553551 w 3553551"/>
              <a:gd name="connsiteY2" fmla="*/ 3390900 h 5124450"/>
              <a:gd name="connsiteX3" fmla="*/ 1094576 w 3553551"/>
              <a:gd name="connsiteY3" fmla="*/ 5124450 h 5124450"/>
              <a:gd name="connsiteX0" fmla="*/ 1094576 w 2848701"/>
              <a:gd name="connsiteY0" fmla="*/ 5124450 h 5124450"/>
              <a:gd name="connsiteX1" fmla="*/ 0 w 2848701"/>
              <a:gd name="connsiteY1" fmla="*/ 0 h 5124450"/>
              <a:gd name="connsiteX2" fmla="*/ 2848701 w 2848701"/>
              <a:gd name="connsiteY2" fmla="*/ 4381500 h 5124450"/>
              <a:gd name="connsiteX3" fmla="*/ 1094576 w 2848701"/>
              <a:gd name="connsiteY3" fmla="*/ 5124450 h 5124450"/>
              <a:gd name="connsiteX0" fmla="*/ 1094576 w 2943951"/>
              <a:gd name="connsiteY0" fmla="*/ 5124450 h 5124450"/>
              <a:gd name="connsiteX1" fmla="*/ 0 w 2943951"/>
              <a:gd name="connsiteY1" fmla="*/ 0 h 5124450"/>
              <a:gd name="connsiteX2" fmla="*/ 2943951 w 2943951"/>
              <a:gd name="connsiteY2" fmla="*/ 4305300 h 5124450"/>
              <a:gd name="connsiteX3" fmla="*/ 1094576 w 2943951"/>
              <a:gd name="connsiteY3" fmla="*/ 5124450 h 5124450"/>
              <a:gd name="connsiteX0" fmla="*/ 1127744 w 2977119"/>
              <a:gd name="connsiteY0" fmla="*/ 5124450 h 5124450"/>
              <a:gd name="connsiteX1" fmla="*/ 0 w 2977119"/>
              <a:gd name="connsiteY1" fmla="*/ 0 h 5124450"/>
              <a:gd name="connsiteX2" fmla="*/ 2977119 w 2977119"/>
              <a:gd name="connsiteY2" fmla="*/ 4305300 h 5124450"/>
              <a:gd name="connsiteX3" fmla="*/ 1127744 w 2977119"/>
              <a:gd name="connsiteY3" fmla="*/ 5124450 h 5124450"/>
              <a:gd name="connsiteX0" fmla="*/ 1080919 w 2930294"/>
              <a:gd name="connsiteY0" fmla="*/ 5119248 h 5119248"/>
              <a:gd name="connsiteX1" fmla="*/ 0 w 2930294"/>
              <a:gd name="connsiteY1" fmla="*/ 0 h 5119248"/>
              <a:gd name="connsiteX2" fmla="*/ 2930294 w 2930294"/>
              <a:gd name="connsiteY2" fmla="*/ 4300098 h 5119248"/>
              <a:gd name="connsiteX3" fmla="*/ 1080919 w 2930294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308" h="5119248">
                <a:moveTo>
                  <a:pt x="1106933" y="5119248"/>
                </a:moveTo>
                <a:lnTo>
                  <a:pt x="0" y="0"/>
                </a:lnTo>
                <a:lnTo>
                  <a:pt x="2956308" y="4300098"/>
                </a:lnTo>
                <a:lnTo>
                  <a:pt x="1106933" y="511924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0" name="Isosceles Triangle 25" hidden="1">
            <a:extLst/>
          </p:cNvPr>
          <p:cNvSpPr/>
          <p:nvPr/>
        </p:nvSpPr>
        <p:spPr>
          <a:xfrm>
            <a:off x="6303963" y="863601"/>
            <a:ext cx="3395663" cy="5880100"/>
          </a:xfrm>
          <a:custGeom>
            <a:avLst/>
            <a:gdLst>
              <a:gd name="connsiteX0" fmla="*/ 0 w 5811775"/>
              <a:gd name="connsiteY0" fmla="*/ 5105400 h 5105400"/>
              <a:gd name="connsiteX1" fmla="*/ 1381924 w 5811775"/>
              <a:gd name="connsiteY1" fmla="*/ 0 h 5105400"/>
              <a:gd name="connsiteX2" fmla="*/ 5811775 w 5811775"/>
              <a:gd name="connsiteY2" fmla="*/ 5105400 h 5105400"/>
              <a:gd name="connsiteX3" fmla="*/ 0 w 5811775"/>
              <a:gd name="connsiteY3" fmla="*/ 5105400 h 5105400"/>
              <a:gd name="connsiteX0" fmla="*/ 0 w 4935475"/>
              <a:gd name="connsiteY0" fmla="*/ 5105400 h 5105400"/>
              <a:gd name="connsiteX1" fmla="*/ 1381924 w 4935475"/>
              <a:gd name="connsiteY1" fmla="*/ 0 h 5105400"/>
              <a:gd name="connsiteX2" fmla="*/ 4935475 w 4935475"/>
              <a:gd name="connsiteY2" fmla="*/ 3390900 h 5105400"/>
              <a:gd name="connsiteX3" fmla="*/ 0 w 4935475"/>
              <a:gd name="connsiteY3" fmla="*/ 5105400 h 5105400"/>
              <a:gd name="connsiteX0" fmla="*/ 1094576 w 3553551"/>
              <a:gd name="connsiteY0" fmla="*/ 5124450 h 5124450"/>
              <a:gd name="connsiteX1" fmla="*/ 0 w 3553551"/>
              <a:gd name="connsiteY1" fmla="*/ 0 h 5124450"/>
              <a:gd name="connsiteX2" fmla="*/ 3553551 w 3553551"/>
              <a:gd name="connsiteY2" fmla="*/ 3390900 h 5124450"/>
              <a:gd name="connsiteX3" fmla="*/ 1094576 w 3553551"/>
              <a:gd name="connsiteY3" fmla="*/ 5124450 h 5124450"/>
              <a:gd name="connsiteX0" fmla="*/ 1094576 w 2848701"/>
              <a:gd name="connsiteY0" fmla="*/ 5124450 h 5124450"/>
              <a:gd name="connsiteX1" fmla="*/ 0 w 2848701"/>
              <a:gd name="connsiteY1" fmla="*/ 0 h 5124450"/>
              <a:gd name="connsiteX2" fmla="*/ 2848701 w 2848701"/>
              <a:gd name="connsiteY2" fmla="*/ 4381500 h 5124450"/>
              <a:gd name="connsiteX3" fmla="*/ 1094576 w 2848701"/>
              <a:gd name="connsiteY3" fmla="*/ 5124450 h 5124450"/>
              <a:gd name="connsiteX0" fmla="*/ 1094576 w 2943951"/>
              <a:gd name="connsiteY0" fmla="*/ 5124450 h 5124450"/>
              <a:gd name="connsiteX1" fmla="*/ 0 w 2943951"/>
              <a:gd name="connsiteY1" fmla="*/ 0 h 5124450"/>
              <a:gd name="connsiteX2" fmla="*/ 2943951 w 2943951"/>
              <a:gd name="connsiteY2" fmla="*/ 4305300 h 5124450"/>
              <a:gd name="connsiteX3" fmla="*/ 1094576 w 2943951"/>
              <a:gd name="connsiteY3" fmla="*/ 5124450 h 5124450"/>
              <a:gd name="connsiteX0" fmla="*/ 1127744 w 2977119"/>
              <a:gd name="connsiteY0" fmla="*/ 5124450 h 5124450"/>
              <a:gd name="connsiteX1" fmla="*/ 0 w 2977119"/>
              <a:gd name="connsiteY1" fmla="*/ 0 h 5124450"/>
              <a:gd name="connsiteX2" fmla="*/ 2977119 w 2977119"/>
              <a:gd name="connsiteY2" fmla="*/ 4305300 h 5124450"/>
              <a:gd name="connsiteX3" fmla="*/ 1127744 w 2977119"/>
              <a:gd name="connsiteY3" fmla="*/ 5124450 h 5124450"/>
              <a:gd name="connsiteX0" fmla="*/ 1080919 w 2930294"/>
              <a:gd name="connsiteY0" fmla="*/ 5119248 h 5119248"/>
              <a:gd name="connsiteX1" fmla="*/ 0 w 2930294"/>
              <a:gd name="connsiteY1" fmla="*/ 0 h 5119248"/>
              <a:gd name="connsiteX2" fmla="*/ 2930294 w 2930294"/>
              <a:gd name="connsiteY2" fmla="*/ 4300098 h 5119248"/>
              <a:gd name="connsiteX3" fmla="*/ 1080919 w 2930294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308" h="5119248">
                <a:moveTo>
                  <a:pt x="1106933" y="5119248"/>
                </a:moveTo>
                <a:lnTo>
                  <a:pt x="0" y="0"/>
                </a:lnTo>
                <a:lnTo>
                  <a:pt x="2956308" y="4300098"/>
                </a:lnTo>
                <a:lnTo>
                  <a:pt x="1106933" y="511924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1" name="Isosceles Triangle 25" hidden="1">
            <a:extLst/>
          </p:cNvPr>
          <p:cNvSpPr/>
          <p:nvPr/>
        </p:nvSpPr>
        <p:spPr>
          <a:xfrm>
            <a:off x="6456363" y="1016001"/>
            <a:ext cx="3395663" cy="5880100"/>
          </a:xfrm>
          <a:custGeom>
            <a:avLst/>
            <a:gdLst>
              <a:gd name="connsiteX0" fmla="*/ 0 w 5811775"/>
              <a:gd name="connsiteY0" fmla="*/ 5105400 h 5105400"/>
              <a:gd name="connsiteX1" fmla="*/ 1381924 w 5811775"/>
              <a:gd name="connsiteY1" fmla="*/ 0 h 5105400"/>
              <a:gd name="connsiteX2" fmla="*/ 5811775 w 5811775"/>
              <a:gd name="connsiteY2" fmla="*/ 5105400 h 5105400"/>
              <a:gd name="connsiteX3" fmla="*/ 0 w 5811775"/>
              <a:gd name="connsiteY3" fmla="*/ 5105400 h 5105400"/>
              <a:gd name="connsiteX0" fmla="*/ 0 w 4935475"/>
              <a:gd name="connsiteY0" fmla="*/ 5105400 h 5105400"/>
              <a:gd name="connsiteX1" fmla="*/ 1381924 w 4935475"/>
              <a:gd name="connsiteY1" fmla="*/ 0 h 5105400"/>
              <a:gd name="connsiteX2" fmla="*/ 4935475 w 4935475"/>
              <a:gd name="connsiteY2" fmla="*/ 3390900 h 5105400"/>
              <a:gd name="connsiteX3" fmla="*/ 0 w 4935475"/>
              <a:gd name="connsiteY3" fmla="*/ 5105400 h 5105400"/>
              <a:gd name="connsiteX0" fmla="*/ 1094576 w 3553551"/>
              <a:gd name="connsiteY0" fmla="*/ 5124450 h 5124450"/>
              <a:gd name="connsiteX1" fmla="*/ 0 w 3553551"/>
              <a:gd name="connsiteY1" fmla="*/ 0 h 5124450"/>
              <a:gd name="connsiteX2" fmla="*/ 3553551 w 3553551"/>
              <a:gd name="connsiteY2" fmla="*/ 3390900 h 5124450"/>
              <a:gd name="connsiteX3" fmla="*/ 1094576 w 3553551"/>
              <a:gd name="connsiteY3" fmla="*/ 5124450 h 5124450"/>
              <a:gd name="connsiteX0" fmla="*/ 1094576 w 2848701"/>
              <a:gd name="connsiteY0" fmla="*/ 5124450 h 5124450"/>
              <a:gd name="connsiteX1" fmla="*/ 0 w 2848701"/>
              <a:gd name="connsiteY1" fmla="*/ 0 h 5124450"/>
              <a:gd name="connsiteX2" fmla="*/ 2848701 w 2848701"/>
              <a:gd name="connsiteY2" fmla="*/ 4381500 h 5124450"/>
              <a:gd name="connsiteX3" fmla="*/ 1094576 w 2848701"/>
              <a:gd name="connsiteY3" fmla="*/ 5124450 h 5124450"/>
              <a:gd name="connsiteX0" fmla="*/ 1094576 w 2943951"/>
              <a:gd name="connsiteY0" fmla="*/ 5124450 h 5124450"/>
              <a:gd name="connsiteX1" fmla="*/ 0 w 2943951"/>
              <a:gd name="connsiteY1" fmla="*/ 0 h 5124450"/>
              <a:gd name="connsiteX2" fmla="*/ 2943951 w 2943951"/>
              <a:gd name="connsiteY2" fmla="*/ 4305300 h 5124450"/>
              <a:gd name="connsiteX3" fmla="*/ 1094576 w 2943951"/>
              <a:gd name="connsiteY3" fmla="*/ 5124450 h 5124450"/>
              <a:gd name="connsiteX0" fmla="*/ 1127744 w 2977119"/>
              <a:gd name="connsiteY0" fmla="*/ 5124450 h 5124450"/>
              <a:gd name="connsiteX1" fmla="*/ 0 w 2977119"/>
              <a:gd name="connsiteY1" fmla="*/ 0 h 5124450"/>
              <a:gd name="connsiteX2" fmla="*/ 2977119 w 2977119"/>
              <a:gd name="connsiteY2" fmla="*/ 4305300 h 5124450"/>
              <a:gd name="connsiteX3" fmla="*/ 1127744 w 2977119"/>
              <a:gd name="connsiteY3" fmla="*/ 5124450 h 5124450"/>
              <a:gd name="connsiteX0" fmla="*/ 1080919 w 2930294"/>
              <a:gd name="connsiteY0" fmla="*/ 5119248 h 5119248"/>
              <a:gd name="connsiteX1" fmla="*/ 0 w 2930294"/>
              <a:gd name="connsiteY1" fmla="*/ 0 h 5119248"/>
              <a:gd name="connsiteX2" fmla="*/ 2930294 w 2930294"/>
              <a:gd name="connsiteY2" fmla="*/ 4300098 h 5119248"/>
              <a:gd name="connsiteX3" fmla="*/ 1080919 w 2930294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308" h="5119248">
                <a:moveTo>
                  <a:pt x="1106933" y="5119248"/>
                </a:moveTo>
                <a:lnTo>
                  <a:pt x="0" y="0"/>
                </a:lnTo>
                <a:lnTo>
                  <a:pt x="2956308" y="4300098"/>
                </a:lnTo>
                <a:lnTo>
                  <a:pt x="1106933" y="511924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2" name="Isosceles Triangle 25" hidden="1">
            <a:extLst/>
          </p:cNvPr>
          <p:cNvSpPr/>
          <p:nvPr/>
        </p:nvSpPr>
        <p:spPr>
          <a:xfrm>
            <a:off x="6608763" y="1168401"/>
            <a:ext cx="3395663" cy="5880100"/>
          </a:xfrm>
          <a:custGeom>
            <a:avLst/>
            <a:gdLst>
              <a:gd name="connsiteX0" fmla="*/ 0 w 5811775"/>
              <a:gd name="connsiteY0" fmla="*/ 5105400 h 5105400"/>
              <a:gd name="connsiteX1" fmla="*/ 1381924 w 5811775"/>
              <a:gd name="connsiteY1" fmla="*/ 0 h 5105400"/>
              <a:gd name="connsiteX2" fmla="*/ 5811775 w 5811775"/>
              <a:gd name="connsiteY2" fmla="*/ 5105400 h 5105400"/>
              <a:gd name="connsiteX3" fmla="*/ 0 w 5811775"/>
              <a:gd name="connsiteY3" fmla="*/ 5105400 h 5105400"/>
              <a:gd name="connsiteX0" fmla="*/ 0 w 4935475"/>
              <a:gd name="connsiteY0" fmla="*/ 5105400 h 5105400"/>
              <a:gd name="connsiteX1" fmla="*/ 1381924 w 4935475"/>
              <a:gd name="connsiteY1" fmla="*/ 0 h 5105400"/>
              <a:gd name="connsiteX2" fmla="*/ 4935475 w 4935475"/>
              <a:gd name="connsiteY2" fmla="*/ 3390900 h 5105400"/>
              <a:gd name="connsiteX3" fmla="*/ 0 w 4935475"/>
              <a:gd name="connsiteY3" fmla="*/ 5105400 h 5105400"/>
              <a:gd name="connsiteX0" fmla="*/ 1094576 w 3553551"/>
              <a:gd name="connsiteY0" fmla="*/ 5124450 h 5124450"/>
              <a:gd name="connsiteX1" fmla="*/ 0 w 3553551"/>
              <a:gd name="connsiteY1" fmla="*/ 0 h 5124450"/>
              <a:gd name="connsiteX2" fmla="*/ 3553551 w 3553551"/>
              <a:gd name="connsiteY2" fmla="*/ 3390900 h 5124450"/>
              <a:gd name="connsiteX3" fmla="*/ 1094576 w 3553551"/>
              <a:gd name="connsiteY3" fmla="*/ 5124450 h 5124450"/>
              <a:gd name="connsiteX0" fmla="*/ 1094576 w 2848701"/>
              <a:gd name="connsiteY0" fmla="*/ 5124450 h 5124450"/>
              <a:gd name="connsiteX1" fmla="*/ 0 w 2848701"/>
              <a:gd name="connsiteY1" fmla="*/ 0 h 5124450"/>
              <a:gd name="connsiteX2" fmla="*/ 2848701 w 2848701"/>
              <a:gd name="connsiteY2" fmla="*/ 4381500 h 5124450"/>
              <a:gd name="connsiteX3" fmla="*/ 1094576 w 2848701"/>
              <a:gd name="connsiteY3" fmla="*/ 5124450 h 5124450"/>
              <a:gd name="connsiteX0" fmla="*/ 1094576 w 2943951"/>
              <a:gd name="connsiteY0" fmla="*/ 5124450 h 5124450"/>
              <a:gd name="connsiteX1" fmla="*/ 0 w 2943951"/>
              <a:gd name="connsiteY1" fmla="*/ 0 h 5124450"/>
              <a:gd name="connsiteX2" fmla="*/ 2943951 w 2943951"/>
              <a:gd name="connsiteY2" fmla="*/ 4305300 h 5124450"/>
              <a:gd name="connsiteX3" fmla="*/ 1094576 w 2943951"/>
              <a:gd name="connsiteY3" fmla="*/ 5124450 h 5124450"/>
              <a:gd name="connsiteX0" fmla="*/ 1127744 w 2977119"/>
              <a:gd name="connsiteY0" fmla="*/ 5124450 h 5124450"/>
              <a:gd name="connsiteX1" fmla="*/ 0 w 2977119"/>
              <a:gd name="connsiteY1" fmla="*/ 0 h 5124450"/>
              <a:gd name="connsiteX2" fmla="*/ 2977119 w 2977119"/>
              <a:gd name="connsiteY2" fmla="*/ 4305300 h 5124450"/>
              <a:gd name="connsiteX3" fmla="*/ 1127744 w 2977119"/>
              <a:gd name="connsiteY3" fmla="*/ 5124450 h 5124450"/>
              <a:gd name="connsiteX0" fmla="*/ 1080919 w 2930294"/>
              <a:gd name="connsiteY0" fmla="*/ 5119248 h 5119248"/>
              <a:gd name="connsiteX1" fmla="*/ 0 w 2930294"/>
              <a:gd name="connsiteY1" fmla="*/ 0 h 5119248"/>
              <a:gd name="connsiteX2" fmla="*/ 2930294 w 2930294"/>
              <a:gd name="connsiteY2" fmla="*/ 4300098 h 5119248"/>
              <a:gd name="connsiteX3" fmla="*/ 1080919 w 2930294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  <a:gd name="connsiteX0" fmla="*/ 1106933 w 2956308"/>
              <a:gd name="connsiteY0" fmla="*/ 5119248 h 5119248"/>
              <a:gd name="connsiteX1" fmla="*/ 0 w 2956308"/>
              <a:gd name="connsiteY1" fmla="*/ 0 h 5119248"/>
              <a:gd name="connsiteX2" fmla="*/ 2956308 w 2956308"/>
              <a:gd name="connsiteY2" fmla="*/ 4300098 h 5119248"/>
              <a:gd name="connsiteX3" fmla="*/ 1106933 w 2956308"/>
              <a:gd name="connsiteY3" fmla="*/ 5119248 h 511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308" h="5119248">
                <a:moveTo>
                  <a:pt x="1106933" y="5119248"/>
                </a:moveTo>
                <a:lnTo>
                  <a:pt x="0" y="0"/>
                </a:lnTo>
                <a:lnTo>
                  <a:pt x="2956308" y="4300098"/>
                </a:lnTo>
                <a:lnTo>
                  <a:pt x="1106933" y="511924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3" name="Rectangle 42" hidden="1">
            <a:extLst/>
          </p:cNvPr>
          <p:cNvSpPr/>
          <p:nvPr/>
        </p:nvSpPr>
        <p:spPr>
          <a:xfrm rot="360000">
            <a:off x="1751014" y="49990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4" name="Rectangle 43" hidden="1">
            <a:extLst/>
          </p:cNvPr>
          <p:cNvSpPr/>
          <p:nvPr/>
        </p:nvSpPr>
        <p:spPr>
          <a:xfrm rot="360000">
            <a:off x="2084389" y="35194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5" name="Rectangle 44" hidden="1">
            <a:extLst/>
          </p:cNvPr>
          <p:cNvSpPr/>
          <p:nvPr/>
        </p:nvSpPr>
        <p:spPr>
          <a:xfrm rot="360000">
            <a:off x="2363789" y="20399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6" name="Rectangle 45" hidden="1">
            <a:extLst/>
          </p:cNvPr>
          <p:cNvSpPr/>
          <p:nvPr/>
        </p:nvSpPr>
        <p:spPr>
          <a:xfrm rot="360000">
            <a:off x="2644777" y="5603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7" name="Rectangle 46" hidden="1">
            <a:extLst/>
          </p:cNvPr>
          <p:cNvSpPr/>
          <p:nvPr/>
        </p:nvSpPr>
        <p:spPr>
          <a:xfrm rot="360000">
            <a:off x="1903414" y="51514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8" name="Rectangle 47" hidden="1">
            <a:extLst/>
          </p:cNvPr>
          <p:cNvSpPr/>
          <p:nvPr/>
        </p:nvSpPr>
        <p:spPr>
          <a:xfrm rot="360000">
            <a:off x="2236789" y="36718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9" name="Rectangle 48" hidden="1">
            <a:extLst/>
          </p:cNvPr>
          <p:cNvSpPr/>
          <p:nvPr/>
        </p:nvSpPr>
        <p:spPr>
          <a:xfrm rot="360000">
            <a:off x="2516189" y="21923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0" name="Rectangle 49" hidden="1">
            <a:extLst/>
          </p:cNvPr>
          <p:cNvSpPr/>
          <p:nvPr/>
        </p:nvSpPr>
        <p:spPr>
          <a:xfrm rot="360000">
            <a:off x="2797177" y="7127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1" name="Rectangle 50" hidden="1">
            <a:extLst/>
          </p:cNvPr>
          <p:cNvSpPr/>
          <p:nvPr/>
        </p:nvSpPr>
        <p:spPr>
          <a:xfrm rot="360000">
            <a:off x="2055814" y="53038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2" name="Rectangle 51" hidden="1">
            <a:extLst/>
          </p:cNvPr>
          <p:cNvSpPr/>
          <p:nvPr/>
        </p:nvSpPr>
        <p:spPr>
          <a:xfrm rot="360000">
            <a:off x="2389189" y="38242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3" name="Rectangle 52" hidden="1">
            <a:extLst/>
          </p:cNvPr>
          <p:cNvSpPr/>
          <p:nvPr/>
        </p:nvSpPr>
        <p:spPr>
          <a:xfrm rot="360000">
            <a:off x="2668589" y="23447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4" name="Rectangle 53" hidden="1">
            <a:extLst/>
          </p:cNvPr>
          <p:cNvSpPr/>
          <p:nvPr/>
        </p:nvSpPr>
        <p:spPr>
          <a:xfrm rot="360000">
            <a:off x="2949577" y="8651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5" name="Rectangle 54" hidden="1">
            <a:extLst/>
          </p:cNvPr>
          <p:cNvSpPr/>
          <p:nvPr/>
        </p:nvSpPr>
        <p:spPr>
          <a:xfrm rot="360000">
            <a:off x="2208214" y="54562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6" name="Rectangle 55" hidden="1">
            <a:extLst/>
          </p:cNvPr>
          <p:cNvSpPr/>
          <p:nvPr/>
        </p:nvSpPr>
        <p:spPr>
          <a:xfrm rot="360000">
            <a:off x="2541589" y="39766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7" name="Rectangle 56" hidden="1">
            <a:extLst/>
          </p:cNvPr>
          <p:cNvSpPr/>
          <p:nvPr/>
        </p:nvSpPr>
        <p:spPr>
          <a:xfrm rot="360000">
            <a:off x="2820989" y="24971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8" name="Rectangle 57" hidden="1">
            <a:extLst/>
          </p:cNvPr>
          <p:cNvSpPr/>
          <p:nvPr/>
        </p:nvSpPr>
        <p:spPr>
          <a:xfrm rot="360000">
            <a:off x="3101977" y="10175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9" name="Rectangle 58" hidden="1">
            <a:extLst/>
          </p:cNvPr>
          <p:cNvSpPr/>
          <p:nvPr/>
        </p:nvSpPr>
        <p:spPr>
          <a:xfrm rot="360000">
            <a:off x="2360614" y="56086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0" name="Rectangle 59" hidden="1">
            <a:extLst/>
          </p:cNvPr>
          <p:cNvSpPr/>
          <p:nvPr/>
        </p:nvSpPr>
        <p:spPr>
          <a:xfrm rot="360000">
            <a:off x="2693989" y="41290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1" name="Rectangle 60" hidden="1">
            <a:extLst/>
          </p:cNvPr>
          <p:cNvSpPr/>
          <p:nvPr/>
        </p:nvSpPr>
        <p:spPr>
          <a:xfrm rot="360000">
            <a:off x="2973389" y="26495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2" name="Rectangle 61" hidden="1">
            <a:extLst/>
          </p:cNvPr>
          <p:cNvSpPr/>
          <p:nvPr/>
        </p:nvSpPr>
        <p:spPr>
          <a:xfrm rot="360000">
            <a:off x="3254377" y="11699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3" name="Rectangle 62" hidden="1">
            <a:extLst/>
          </p:cNvPr>
          <p:cNvSpPr/>
          <p:nvPr/>
        </p:nvSpPr>
        <p:spPr>
          <a:xfrm rot="360000">
            <a:off x="2513014" y="57610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4" name="Rectangle 63" hidden="1">
            <a:extLst/>
          </p:cNvPr>
          <p:cNvSpPr/>
          <p:nvPr/>
        </p:nvSpPr>
        <p:spPr>
          <a:xfrm rot="360000">
            <a:off x="2846389" y="42814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5" name="Rectangle 64" hidden="1">
            <a:extLst/>
          </p:cNvPr>
          <p:cNvSpPr/>
          <p:nvPr/>
        </p:nvSpPr>
        <p:spPr>
          <a:xfrm rot="360000">
            <a:off x="3125789" y="2801940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6" name="Rectangle 65" hidden="1">
            <a:extLst/>
          </p:cNvPr>
          <p:cNvSpPr/>
          <p:nvPr/>
        </p:nvSpPr>
        <p:spPr>
          <a:xfrm rot="360000">
            <a:off x="3406777" y="1322389"/>
            <a:ext cx="6042025" cy="120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9508" name="TextBox 309"/>
          <p:cNvSpPr txBox="1">
            <a:spLocks noChangeArrowheads="1"/>
          </p:cNvSpPr>
          <p:nvPr/>
        </p:nvSpPr>
        <p:spPr bwMode="auto">
          <a:xfrm>
            <a:off x="9553577" y="3789320"/>
            <a:ext cx="1439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6</a:t>
            </a:r>
            <a:endParaRPr lang="en-IN" sz="20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319" name="TextBox 318">
            <a:extLst/>
          </p:cNvPr>
          <p:cNvSpPr txBox="1"/>
          <p:nvPr/>
        </p:nvSpPr>
        <p:spPr>
          <a:xfrm>
            <a:off x="1061113" y="126468"/>
            <a:ext cx="11017952" cy="1323439"/>
          </a:xfrm>
          <a:prstGeom prst="rect">
            <a:avLst/>
          </a:prstGeom>
          <a:solidFill>
            <a:srgbClr val="9B0909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spc="300" dirty="0">
                <a:solidFill>
                  <a:schemeClr val="bg1"/>
                </a:solidFill>
                <a:effectLst>
                  <a:outerShdw blurRad="3683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Интегрированные уроки</a:t>
            </a:r>
            <a:endParaRPr lang="ru-RU" sz="4400" b="1" spc="300" dirty="0">
              <a:solidFill>
                <a:schemeClr val="bg1"/>
              </a:solidFill>
              <a:effectLst>
                <a:outerShdw blurRad="3683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IN" sz="3600" b="1" spc="300" dirty="0">
              <a:solidFill>
                <a:schemeClr val="bg1"/>
              </a:solidFill>
              <a:effectLst>
                <a:outerShdw blurRad="3683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08526" cy="143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7101" y="1449905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9B0909"/>
                </a:solidFill>
              </a:rPr>
              <a:t>Преимущества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9434" y="2505075"/>
            <a:ext cx="5588143" cy="420962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dirty="0" smtClean="0"/>
              <a:t> разносторонний взгляд на изучаемый объект</a:t>
            </a:r>
          </a:p>
          <a:p>
            <a:pPr algn="just">
              <a:lnSpc>
                <a:spcPct val="100000"/>
              </a:lnSpc>
            </a:pPr>
            <a:r>
              <a:rPr lang="ru-RU" dirty="0"/>
              <a:t>б</a:t>
            </a:r>
            <a:r>
              <a:rPr lang="ru-RU" dirty="0" smtClean="0"/>
              <a:t>лагоприятный эмоциональный фон</a:t>
            </a:r>
          </a:p>
          <a:p>
            <a:pPr algn="just">
              <a:lnSpc>
                <a:spcPct val="100000"/>
              </a:lnSpc>
            </a:pPr>
            <a:r>
              <a:rPr lang="ru-RU" dirty="0" smtClean="0"/>
              <a:t>методическое сотрудничество учителей </a:t>
            </a:r>
          </a:p>
          <a:p>
            <a:pPr algn="just">
              <a:lnSpc>
                <a:spcPct val="100000"/>
              </a:lnSpc>
            </a:pPr>
            <a:r>
              <a:rPr lang="ru-RU" dirty="0"/>
              <a:t>р</a:t>
            </a:r>
            <a:r>
              <a:rPr lang="ru-RU" dirty="0" smtClean="0"/>
              <a:t>азвивается познавательный интерес</a:t>
            </a:r>
          </a:p>
          <a:p>
            <a:pPr algn="just">
              <a:lnSpc>
                <a:spcPct val="100000"/>
              </a:lnSpc>
            </a:pPr>
            <a:endParaRPr lang="ru-RU" dirty="0" smtClean="0"/>
          </a:p>
          <a:p>
            <a:pPr algn="just">
              <a:lnSpc>
                <a:spcPct val="100000"/>
              </a:lnSpc>
            </a:pPr>
            <a:endParaRPr lang="ru-RU" sz="3600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95031" y="1476879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9B0909"/>
                </a:solidFill>
              </a:rPr>
              <a:t>Трудности и опасности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810535" cy="420962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Несовпадение тем по предметам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Деление урока на 2 части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Недостаточность рамок одного урока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Надуманность </a:t>
            </a:r>
            <a:r>
              <a:rPr lang="ru-RU" dirty="0" err="1" smtClean="0"/>
              <a:t>межпредметных</a:t>
            </a:r>
            <a:r>
              <a:rPr lang="ru-RU" dirty="0" smtClean="0"/>
              <a:t> связей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942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838</TotalTime>
  <Words>203</Words>
  <Application>Microsoft Office PowerPoint</Application>
  <PresentationFormat>Широкоэкранный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Constantia</vt:lpstr>
      <vt:lpstr>Times New Roman</vt:lpstr>
      <vt:lpstr>Тема Office</vt:lpstr>
      <vt:lpstr>ОАНО Школа «НИКА»</vt:lpstr>
      <vt:lpstr>Что такое инновации в образовании?</vt:lpstr>
      <vt:lpstr>Инновации в образовании – это…</vt:lpstr>
      <vt:lpstr>Педагогический совет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ОАНО Школа «НИКА»</dc:title>
  <dc:creator>Пользователь Windows</dc:creator>
  <cp:lastModifiedBy>USER</cp:lastModifiedBy>
  <cp:revision>61</cp:revision>
  <cp:lastPrinted>2020-09-07T08:27:17Z</cp:lastPrinted>
  <dcterms:created xsi:type="dcterms:W3CDTF">2019-02-24T15:24:52Z</dcterms:created>
  <dcterms:modified xsi:type="dcterms:W3CDTF">2022-02-09T19:43:21Z</dcterms:modified>
</cp:coreProperties>
</file>