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40909-B2DF-4D4A-A5F6-2735453AEE15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0BE69-7711-41AF-A459-1B732F2D4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1F121-7C74-4005-8DAC-9A90CBA15482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A4BD4-202D-4604-AD1D-B101F5CBB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E66C4-F6B9-4657-9E8A-3FEEE0774473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AA0D4-2318-42C9-9AE1-986812D8C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165C8-55C9-4632-AD82-05CE90AB55E3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E1DE6-7AA3-41E7-B599-D639A62C7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D84E1-C9D1-4E00-8976-B33C48CB980E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53A4A-DB86-4235-8922-540479292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74F97-BD78-4989-B971-4ED5AB2F7F75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B62B3-2E47-45FF-8240-E215D34CA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5D54A-969D-410A-807F-7400E02EDF52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CEC6C-2DAE-4D67-BA7F-D66C8FE53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C3713-82CC-4F67-B7DC-BBD616CC17F1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1BB7D-F4B4-4158-AF02-688E5D73F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41397-2D74-4D8B-B6F6-CCCCBC03E77B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8B4BB-3FD3-45C7-8A24-88AD909D2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B6218-4434-4513-85FF-7ED296E46BB5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25A85-3F81-4B30-BA8B-C510910B0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D38EC-C9E9-419C-A8C7-2D2034EB1772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26E65-ED68-4750-AD21-5C4BE71D2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AB8703-2714-4582-9CBF-0701E0F62551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23A480-AF48-4511-9EF3-6D042357F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4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755650" y="1484313"/>
            <a:ext cx="7772400" cy="1470025"/>
          </a:xfrm>
        </p:spPr>
        <p:txBody>
          <a:bodyPr/>
          <a:lstStyle/>
          <a:p>
            <a:r>
              <a:rPr lang="ru-RU" smtClean="0">
                <a:latin typeface="Arial Unicode MS"/>
                <a:ea typeface="Arial Unicode MS"/>
                <a:cs typeface="Arial Unicode MS"/>
              </a:rPr>
              <a:t>Примеры возможных элективных курсов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3100" y="3789363"/>
            <a:ext cx="2120900" cy="981075"/>
          </a:xfrm>
        </p:spPr>
        <p:txBody>
          <a:bodyPr/>
          <a:lstStyle/>
          <a:p>
            <a:pPr algn="r"/>
            <a:endParaRPr lang="ru-RU" sz="160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pic>
        <p:nvPicPr>
          <p:cNvPr id="13315" name="Picture 2" descr="http://mbanogmat.com/files/2013/01/Electiv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7575" y="4829175"/>
            <a:ext cx="56864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Book Antiqua" pitchFamily="18" charset="0"/>
              </a:rPr>
              <a:t>Филологический профиль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2708275"/>
            <a:ext cx="2232025" cy="792163"/>
          </a:xfrm>
          <a:prstGeom prst="rect">
            <a:avLst/>
          </a:prstGeom>
          <a:ln w="50800" cmpd="dbl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Кто такие полиглоты?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3716338"/>
            <a:ext cx="2232025" cy="1225550"/>
          </a:xfrm>
          <a:prstGeom prst="rect">
            <a:avLst/>
          </a:prstGeom>
          <a:ln w="50800" cmpd="dbl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Великие зарубежные писатели и поэты и их влияние на отечественную культуру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288" y="5229225"/>
            <a:ext cx="2232025" cy="792163"/>
          </a:xfrm>
          <a:prstGeom prst="rect">
            <a:avLst/>
          </a:prstGeom>
          <a:ln w="50800" cmpd="dbl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Великие зарубежные и отечественные языковеды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475" y="2708275"/>
            <a:ext cx="2300288" cy="792163"/>
          </a:xfrm>
          <a:prstGeom prst="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Введение в экономику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475" y="3789363"/>
            <a:ext cx="2300288" cy="792162"/>
          </a:xfrm>
          <a:prstGeom prst="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Введение в юриспруденцию/ право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227763" y="2708275"/>
            <a:ext cx="2447925" cy="93662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Язык делового общения</a:t>
            </a:r>
            <a:endParaRPr lang="ru-RU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227763" y="3860800"/>
            <a:ext cx="2447925" cy="93662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Введение в переводческую деятельность</a:t>
            </a:r>
            <a:endParaRPr lang="ru-RU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300788" y="5013325"/>
            <a:ext cx="2447925" cy="93662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Введение в журналистику</a:t>
            </a:r>
            <a:endParaRPr lang="ru-RU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" name="Прямая соединительная линия 16"/>
          <p:cNvCxnSpPr>
            <a:stCxn id="15" idx="0"/>
            <a:endCxn id="14337" idx="2"/>
          </p:cNvCxnSpPr>
          <p:nvPr/>
        </p:nvCxnSpPr>
        <p:spPr>
          <a:xfrm flipV="1">
            <a:off x="1511300" y="1417638"/>
            <a:ext cx="3060700" cy="7159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4337" idx="2"/>
            <a:endCxn id="22" idx="0"/>
          </p:cNvCxnSpPr>
          <p:nvPr/>
        </p:nvCxnSpPr>
        <p:spPr>
          <a:xfrm>
            <a:off x="4572000" y="1417638"/>
            <a:ext cx="0" cy="7159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4337" idx="2"/>
            <a:endCxn id="25" idx="0"/>
          </p:cNvCxnSpPr>
          <p:nvPr/>
        </p:nvCxnSpPr>
        <p:spPr>
          <a:xfrm>
            <a:off x="4572000" y="1417638"/>
            <a:ext cx="2879725" cy="7159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араллелограмм 13"/>
          <p:cNvSpPr/>
          <p:nvPr/>
        </p:nvSpPr>
        <p:spPr>
          <a:xfrm>
            <a:off x="1403350" y="6165850"/>
            <a:ext cx="6337300" cy="57626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Подготовка к ЕГЭ по ИЯ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288" y="2133600"/>
            <a:ext cx="2232025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Предметная направленность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419475" y="2133600"/>
            <a:ext cx="230505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Другая предметная область</a:t>
            </a:r>
            <a:endParaRPr lang="ru-RU" sz="1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300788" y="2133600"/>
            <a:ext cx="230346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Прикладной характер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09600" y="188913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latin typeface="Book Antiqua" pitchFamily="18" charset="0"/>
                <a:ea typeface="+mj-ea"/>
                <a:cs typeface="+mj-cs"/>
              </a:rPr>
              <a:t>Филологический профиль</a:t>
            </a:r>
            <a:endParaRPr lang="ru-RU" sz="4400" dirty="0">
              <a:latin typeface="Book Antiqua" pitchFamily="18" charset="0"/>
              <a:ea typeface="+mj-ea"/>
              <a:cs typeface="+mj-cs"/>
            </a:endParaRPr>
          </a:p>
        </p:txBody>
      </p:sp>
      <p:pic>
        <p:nvPicPr>
          <p:cNvPr id="15362" name="Picture 2" descr="http://www.prosv.ru/Attachment.aspx?Id=194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268413"/>
            <a:ext cx="158432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University Writing Cour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2600325"/>
            <a:ext cx="1584325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Secretaria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3050" y="1484313"/>
            <a:ext cx="166687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6372225" y="1196975"/>
            <a:ext cx="1871663" cy="7191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Язык делового общения</a:t>
            </a:r>
            <a:endParaRPr lang="ru-RU" sz="12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5366" name="Picture 2" descr="http://static.ozone.ru/multimedia/books_covers/100068529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7675" y="3789363"/>
            <a:ext cx="18002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2" descr="учебник Business English Marketing and Sal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59563" y="3500438"/>
            <a:ext cx="226695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Book Antiqua" pitchFamily="18" charset="0"/>
              </a:rPr>
              <a:t>Социально-гуманитарный профиль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750" y="2420938"/>
            <a:ext cx="2232025" cy="792162"/>
          </a:xfrm>
          <a:prstGeom prst="rect">
            <a:avLst/>
          </a:prstGeom>
          <a:ln w="50800" cmpd="dbl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Важнейшие страницы мировой истории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750" y="3500438"/>
            <a:ext cx="2232025" cy="792162"/>
          </a:xfrm>
          <a:prstGeom prst="rect">
            <a:avLst/>
          </a:prstGeom>
          <a:ln w="50800" cmpd="dbl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Великие общественные деятели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475" y="2420938"/>
            <a:ext cx="2305050" cy="792162"/>
          </a:xfrm>
          <a:prstGeom prst="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Мировая художественная культура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11863" y="2349500"/>
            <a:ext cx="2447925" cy="9350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Курс гидов-переводчиков</a:t>
            </a:r>
            <a:endParaRPr lang="ru-RU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84888" y="3357563"/>
            <a:ext cx="2447925" cy="93503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Введение в журналистику</a:t>
            </a:r>
            <a:endParaRPr lang="ru-RU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391" name="Picture 4" descr="http://static1.ozone.ru/multimedia/books_covers/10103987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4437063"/>
            <a:ext cx="14573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6" descr="http://static1.ozone.ru/multimedia/books_covers/10104108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437063"/>
            <a:ext cx="15398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4" descr="http://www.expresspublishing.com.gr/productimages/lc/lc085777558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4437063"/>
            <a:ext cx="15748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2" descr="Secretaria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4437063"/>
            <a:ext cx="156686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0" descr="http://www.biblio-globus.us/photos1/946/946690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19475" y="4437063"/>
            <a:ext cx="163353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539750" y="1844675"/>
            <a:ext cx="2232025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Предметная направленность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419475" y="1844675"/>
            <a:ext cx="230505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Другая предметная область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227763" y="1844675"/>
            <a:ext cx="230505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Прикладной характер</a:t>
            </a:r>
            <a:endParaRPr lang="ru-RU" sz="1600" dirty="0"/>
          </a:p>
        </p:txBody>
      </p:sp>
      <p:cxnSp>
        <p:nvCxnSpPr>
          <p:cNvPr id="18" name="Прямая соединительная линия 17"/>
          <p:cNvCxnSpPr>
            <a:stCxn id="2" idx="2"/>
            <a:endCxn id="14" idx="0"/>
          </p:cNvCxnSpPr>
          <p:nvPr/>
        </p:nvCxnSpPr>
        <p:spPr>
          <a:xfrm flipH="1">
            <a:off x="1655763" y="1417638"/>
            <a:ext cx="2916237" cy="427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2" idx="2"/>
            <a:endCxn id="15" idx="0"/>
          </p:cNvCxnSpPr>
          <p:nvPr/>
        </p:nvCxnSpPr>
        <p:spPr>
          <a:xfrm>
            <a:off x="4572000" y="1417638"/>
            <a:ext cx="0" cy="427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2" idx="2"/>
            <a:endCxn id="16" idx="0"/>
          </p:cNvCxnSpPr>
          <p:nvPr/>
        </p:nvCxnSpPr>
        <p:spPr>
          <a:xfrm>
            <a:off x="4572000" y="1417638"/>
            <a:ext cx="2808288" cy="427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ru-RU" sz="4000" smtClean="0">
                <a:latin typeface="Book Antiqua" pitchFamily="18" charset="0"/>
              </a:rPr>
              <a:t>Естественнонаучный профиль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2349500"/>
            <a:ext cx="2232025" cy="792163"/>
          </a:xfrm>
          <a:prstGeom prst="rect">
            <a:avLst/>
          </a:prstGeom>
          <a:ln w="50800" cmpd="dbl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Великие ученые и изобретатели страны изучаемого языка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188" y="3284538"/>
            <a:ext cx="2232025" cy="1368425"/>
          </a:xfrm>
          <a:prstGeom prst="rect">
            <a:avLst/>
          </a:prstGeom>
          <a:ln w="50800" cmpd="dbl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Из области конкретной науки / техники (биологии, химии, географии и др.)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475" y="2349500"/>
            <a:ext cx="2305050" cy="792163"/>
          </a:xfrm>
          <a:prstGeom prst="rect">
            <a:avLst/>
          </a:prstGeom>
          <a:ln w="190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Проблемы экологии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372225" y="2349500"/>
            <a:ext cx="2447925" cy="9350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Охрана окружающей среды</a:t>
            </a:r>
            <a:endParaRPr lang="ru-RU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372225" y="3429000"/>
            <a:ext cx="2447925" cy="93662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Введение в журналистику</a:t>
            </a:r>
            <a:endParaRPr lang="ru-RU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415" name="Picture 2" descr="http://static2.ozone.ru/multimedia/books_covers/10103988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4437063"/>
            <a:ext cx="1546225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2" descr="https://cs7064.vk.me/c540102/v540102995/96ae/zYQhV0z5Ih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4508500"/>
            <a:ext cx="1544638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6" descr="http://www.bearbooks.ru/image/book/542/big/i54239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4437063"/>
            <a:ext cx="1635125" cy="218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11188" y="1773238"/>
            <a:ext cx="2232025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Предметная направленность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52813" y="1755775"/>
            <a:ext cx="230505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Другая предметная область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43663" y="1773238"/>
            <a:ext cx="230505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Прикладной характер</a:t>
            </a:r>
            <a:endParaRPr lang="ru-RU" sz="1600" dirty="0"/>
          </a:p>
        </p:txBody>
      </p:sp>
      <p:cxnSp>
        <p:nvCxnSpPr>
          <p:cNvPr id="16" name="Прямая соединительная линия 15"/>
          <p:cNvCxnSpPr>
            <a:stCxn id="12" idx="0"/>
            <a:endCxn id="17409" idx="2"/>
          </p:cNvCxnSpPr>
          <p:nvPr/>
        </p:nvCxnSpPr>
        <p:spPr>
          <a:xfrm flipV="1">
            <a:off x="1727200" y="1258888"/>
            <a:ext cx="2855913" cy="514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7409" idx="2"/>
            <a:endCxn id="13" idx="0"/>
          </p:cNvCxnSpPr>
          <p:nvPr/>
        </p:nvCxnSpPr>
        <p:spPr>
          <a:xfrm>
            <a:off x="4583113" y="1258888"/>
            <a:ext cx="22225" cy="496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7409" idx="2"/>
            <a:endCxn id="14" idx="0"/>
          </p:cNvCxnSpPr>
          <p:nvPr/>
        </p:nvCxnSpPr>
        <p:spPr>
          <a:xfrm>
            <a:off x="4583113" y="1258888"/>
            <a:ext cx="3013075" cy="514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117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Arial</vt:lpstr>
      <vt:lpstr>Arial Unicode MS</vt:lpstr>
      <vt:lpstr>Book Antiqua</vt:lpstr>
      <vt:lpstr>Тема Office</vt:lpstr>
      <vt:lpstr>Примеры возможных элективных курсов</vt:lpstr>
      <vt:lpstr>Филологический профиль</vt:lpstr>
      <vt:lpstr>Слайд 3</vt:lpstr>
      <vt:lpstr>Социально-гуманитарный профиль</vt:lpstr>
      <vt:lpstr>Естественнонаучный профиль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Примеры возможных элективных курсов</dc:title>
  <cp:lastModifiedBy>studentrg</cp:lastModifiedBy>
  <cp:revision>34</cp:revision>
  <dcterms:modified xsi:type="dcterms:W3CDTF">2018-03-12T06:00:53Z</dcterms:modified>
</cp:coreProperties>
</file>