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77" r:id="rId9"/>
    <p:sldId id="276" r:id="rId10"/>
    <p:sldId id="278" r:id="rId11"/>
    <p:sldId id="279" r:id="rId12"/>
    <p:sldId id="280" r:id="rId13"/>
    <p:sldId id="270" r:id="rId14"/>
    <p:sldId id="269" r:id="rId15"/>
    <p:sldId id="268" r:id="rId16"/>
    <p:sldId id="259" r:id="rId17"/>
    <p:sldId id="260" r:id="rId18"/>
    <p:sldId id="264" r:id="rId19"/>
    <p:sldId id="261" r:id="rId20"/>
    <p:sldId id="262" r:id="rId21"/>
    <p:sldId id="263" r:id="rId22"/>
    <p:sldId id="266" r:id="rId23"/>
    <p:sldId id="267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B8A4-9CE8-42B4-B1F9-BFC5826BAEE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57EC-1B21-4617-991C-1AF21989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B8A4-9CE8-42B4-B1F9-BFC5826BAEE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57EC-1B21-4617-991C-1AF21989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B8A4-9CE8-42B4-B1F9-BFC5826BAEE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57EC-1B21-4617-991C-1AF21989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B8A4-9CE8-42B4-B1F9-BFC5826BAEE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57EC-1B21-4617-991C-1AF21989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B8A4-9CE8-42B4-B1F9-BFC5826BAEE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57EC-1B21-4617-991C-1AF21989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B8A4-9CE8-42B4-B1F9-BFC5826BAEE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57EC-1B21-4617-991C-1AF21989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B8A4-9CE8-42B4-B1F9-BFC5826BAEE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57EC-1B21-4617-991C-1AF21989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B8A4-9CE8-42B4-B1F9-BFC5826BAEE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57EC-1B21-4617-991C-1AF21989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B8A4-9CE8-42B4-B1F9-BFC5826BAEE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57EC-1B21-4617-991C-1AF21989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B8A4-9CE8-42B4-B1F9-BFC5826BAEE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57EC-1B21-4617-991C-1AF21989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B8A4-9CE8-42B4-B1F9-BFC5826BAEE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57EC-1B21-4617-991C-1AF21989D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B8A4-9CE8-42B4-B1F9-BFC5826BAEE7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357EC-1B21-4617-991C-1AF21989DC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4128" y="2130425"/>
            <a:ext cx="3024336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99"/>
                </a:solidFill>
              </a:rPr>
              <a:t>Синий цвет в интерьере</a:t>
            </a:r>
            <a:endParaRPr lang="ru-RU" sz="4000" b="1" dirty="0">
              <a:solidFill>
                <a:srgbClr val="0033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Курс: «Цветовой дизайн»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Преподаватель: Е.А. Хижняк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design-remont.info/wp-content/uploads/2010/06/combo-blue-n-white-pal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124744"/>
            <a:ext cx="4752528" cy="2987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2016224" cy="70609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Берлинская лазурь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36815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/>
              <a:t>Насыщенный цвет берлинской лазури невероятно освежает, колокольчиковый создает игривый, озорной эффект. Неоновые оттенки василькового, электрик придают синему цвету динамики. Они идеальны для спортивной </a:t>
            </a:r>
            <a:r>
              <a:rPr lang="ru-RU" dirty="0" err="1"/>
              <a:t>олежды</a:t>
            </a:r>
            <a:r>
              <a:rPr lang="ru-RU" dirty="0"/>
              <a:t> и активного отдыха. В ярких синих цветах могут присутствовать фиолетовые или зеленые оттенки. При всей своей яркости они неизменно остаются изысканными, но впечатление производят различное.</a:t>
            </a:r>
          </a:p>
          <a:p>
            <a:endParaRPr lang="ru-RU" dirty="0"/>
          </a:p>
        </p:txBody>
      </p:sp>
      <p:pic>
        <p:nvPicPr>
          <p:cNvPr id="35842" name="Picture 2" descr="Картинки по запросу цвет берлинской лазури в 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906688" cy="2906688"/>
          </a:xfrm>
          <a:prstGeom prst="rect">
            <a:avLst/>
          </a:prstGeom>
          <a:noFill/>
        </p:spPr>
      </p:pic>
      <p:pic>
        <p:nvPicPr>
          <p:cNvPr id="35844" name="Picture 4" descr="http://mebelsuite.ru/wp-content/uploads/2017/05/TSvet-divana-3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2780928"/>
            <a:ext cx="3826768" cy="334523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Присутствие фиолетового оттенка в ярком синем создает импозантный, королевский и немного мистический эффект. </a:t>
            </a:r>
            <a:endParaRPr lang="ru-RU" dirty="0" smtClean="0"/>
          </a:p>
          <a:p>
            <a:pPr lvl="0"/>
            <a:r>
              <a:rPr lang="ru-RU" dirty="0" smtClean="0"/>
              <a:t>Чем </a:t>
            </a:r>
            <a:r>
              <a:rPr lang="ru-RU" dirty="0"/>
              <a:t>темнее синий, тем более магическим и таинственным он кажется. </a:t>
            </a:r>
            <a:endParaRPr lang="ru-RU" dirty="0" smtClean="0"/>
          </a:p>
          <a:p>
            <a:pPr lvl="0"/>
            <a:r>
              <a:rPr lang="ru-RU" dirty="0" smtClean="0"/>
              <a:t>Сочные </a:t>
            </a:r>
            <a:r>
              <a:rPr lang="ru-RU" dirty="0"/>
              <a:t>фиолетово-синие тона крайне интенсивны и могут выполнять роль акцентных цветов.</a:t>
            </a:r>
          </a:p>
          <a:p>
            <a:endParaRPr lang="ru-RU" dirty="0"/>
          </a:p>
        </p:txBody>
      </p:sp>
      <p:pic>
        <p:nvPicPr>
          <p:cNvPr id="36866" name="Picture 2" descr="Картинки по запросу сине-фиолетовый в 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87368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ebel-go.ru/mebelgoer/5446image5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776864" cy="652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4042792" cy="259228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u="sng" dirty="0"/>
              <a:t>Синий цвет олицетворяет преданность и верность</a:t>
            </a:r>
            <a:r>
              <a:rPr lang="ru-RU" dirty="0"/>
              <a:t>. Ассоциируется СО спокойствием и сосредоточенностью, консерватизмом и достоинством. Чем темнее синий, тем больше в нем авторитетности. По мере приближения синего цвета к черному он становится более значительным и влиятельным.</a:t>
            </a:r>
          </a:p>
        </p:txBody>
      </p:sp>
      <p:pic>
        <p:nvPicPr>
          <p:cNvPr id="27650" name="Picture 2" descr="http://kocby.ru/post/webmaster/text/photoshop-blue-sq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52936"/>
            <a:ext cx="3810000" cy="3810000"/>
          </a:xfrm>
          <a:prstGeom prst="rect">
            <a:avLst/>
          </a:prstGeom>
          <a:noFill/>
        </p:spPr>
      </p:pic>
      <p:pic>
        <p:nvPicPr>
          <p:cNvPr id="27652" name="Picture 4" descr="http://live4fun.ru/data/old_pictures/s3img_46944326_1294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00811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u="sng" dirty="0"/>
              <a:t>Насыщенный кобальтовый - цвет небес</a:t>
            </a:r>
            <a:r>
              <a:rPr lang="ru-RU" dirty="0"/>
              <a:t>, символ медитации и вечности. Прусский синий - цвет солидарности. Эти достаточно сильные цвета подчиняют себе любые другие, находящиеся рядом. Патриотический - это цвет силы. Лепим - демократии.</a:t>
            </a:r>
          </a:p>
          <a:p>
            <a:endParaRPr lang="ru-RU" dirty="0"/>
          </a:p>
        </p:txBody>
      </p:sp>
      <p:pic>
        <p:nvPicPr>
          <p:cNvPr id="25603" name="Picture 3" descr="http://tossy.ru/pics/2015/07/1436186438_fb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6632"/>
            <a:ext cx="5328592" cy="5328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u="sng" dirty="0" smtClean="0"/>
              <a:t>Цвет </a:t>
            </a:r>
            <a:r>
              <a:rPr lang="ru-RU" b="1" u="sng" dirty="0" err="1" smtClean="0"/>
              <a:t>Нэви</a:t>
            </a:r>
            <a:r>
              <a:rPr lang="ru-RU" b="1" u="sng" dirty="0" smtClean="0"/>
              <a:t> </a:t>
            </a:r>
            <a:r>
              <a:rPr lang="ru-RU" dirty="0" smtClean="0"/>
              <a:t>говорит </a:t>
            </a:r>
            <a:r>
              <a:rPr lang="ru-RU" dirty="0"/>
              <a:t>о сдержанности, умеренности, трудолюбии и преданности делу. Этот темный оттенок </a:t>
            </a:r>
            <a:r>
              <a:rPr lang="ru-RU" dirty="0" err="1" smtClean="0"/>
              <a:t>подхолит</a:t>
            </a:r>
            <a:r>
              <a:rPr lang="ru-RU" dirty="0" smtClean="0"/>
              <a:t> </a:t>
            </a:r>
            <a:r>
              <a:rPr lang="ru-RU" dirty="0"/>
              <a:t>и для печальных поводов - </a:t>
            </a:r>
            <a:r>
              <a:rPr lang="ru-RU" dirty="0" smtClean="0"/>
              <a:t>памятных мероприятий и др.</a:t>
            </a:r>
          </a:p>
          <a:p>
            <a:pPr lvl="0"/>
            <a:r>
              <a:rPr lang="ru-RU" dirty="0" smtClean="0"/>
              <a:t> Используют в одежде офисных работников и униформе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http://picture-se.ru/images/1505468_cvet-navy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526299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Сочетания синего с другими цветами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700808"/>
            <a:ext cx="3322712" cy="44253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80" name="Picture 4" descr="http://decorstars.ru/wp-content/uploads/2015/03/plastikovyj_chay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776864" cy="5188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omebuilding.ru/wp-content/uploads/2015/07/blaue-farbt%C3%B6ne-akzent-deko-sofa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824536" cy="641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ocuments\Цвет в интерьере-2016\Цвет в интерьере 2017\ada9a09acea936d776a6f55c82778c4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20" y="260648"/>
            <a:ext cx="914672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ocuments\Цвет в интерьере-2016\Цвет в интерьере 2017\9807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5976664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Синий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085184"/>
            <a:ext cx="8075240" cy="1512168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Синий цвет </a:t>
            </a:r>
            <a:r>
              <a:rPr lang="ru-RU" dirty="0" smtClean="0">
                <a:solidFill>
                  <a:srgbClr val="002060"/>
                </a:solidFill>
              </a:rPr>
              <a:t>имеет </a:t>
            </a:r>
            <a:r>
              <a:rPr lang="ru-RU" dirty="0">
                <a:solidFill>
                  <a:srgbClr val="002060"/>
                </a:solidFill>
              </a:rPr>
              <a:t>много возможностей: он может составлять основную палитру интерьера, а может сочетаться с другими — как яркими, так и приглушенными — цветами.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Синий </a:t>
            </a:r>
            <a:r>
              <a:rPr lang="ru-RU" dirty="0">
                <a:solidFill>
                  <a:srgbClr val="002060"/>
                </a:solidFill>
              </a:rPr>
              <a:t>имеет много оттенков: от легкого цвета морской волны до почти черного темно-синего оттенка, и поэтому подходит для совершенно разных стилей оформления — от классики до современности, от минимализма до барочной роскоши</a:t>
            </a:r>
          </a:p>
        </p:txBody>
      </p:sp>
      <p:pic>
        <p:nvPicPr>
          <p:cNvPr id="15364" name="Picture 4" descr="http://img0.liveinternet.ru/images/attach/b/4/103/934/103934984_4497432_palitra_s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50147" cy="384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ocuments\Цвет в интерьере-2016\Цвет в интерьере 2017\d3811a40c9a63c5dd82120c84167b276-1024x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499672" cy="6540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Бирюзовый цвет в интерьере</a:t>
            </a:r>
            <a:endParaRPr lang="ru-RU" sz="2800" dirty="0"/>
          </a:p>
        </p:txBody>
      </p:sp>
      <p:pic>
        <p:nvPicPr>
          <p:cNvPr id="4" name="Рисунок 3" descr="http://home-ideas.ru/storage/upload_images/2015-06-09/6617/h_original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940425" cy="5955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topfonpack.ru/uploads/images/s/o/c/sochetanie_biruzovogo_tsveta_s_drugimi_tsvetami_v_interere_foto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tk-fashion.com/wp-content/uploads/data/1000-ideas-about-yellow-couch-on-pinterest-couch-grey-ceiling-regarding-yellow-sofas-the-awesome-yellow-sofas-pertaining-to-invigor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8572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8" name="Picture 6" descr="http://rose-club.ru/foto16.png?i=9810&amp;k=interer-v-sinem-cvete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872273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5698976" cy="5760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Сочетание синего с бежевым</a:t>
            </a:r>
            <a:endParaRPr lang="ru-RU" sz="2000" dirty="0"/>
          </a:p>
        </p:txBody>
      </p:sp>
      <p:pic>
        <p:nvPicPr>
          <p:cNvPr id="39938" name="Picture 2" descr="https://yellowhome.ru/wp-content/uploads/2017/02/18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5"/>
            <a:ext cx="7776864" cy="583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Оттенки синего цвета - тона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s://s-media-cache-ak0.pinimg.com/736x/98/7a/73/987a733ef8daab3539e54ccd908ddd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336704" cy="5440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Оттенки синего цвета - характеристика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484784"/>
            <a:ext cx="4330824" cy="464137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Мягкие </a:t>
            </a:r>
            <a:r>
              <a:rPr lang="ru-RU" dirty="0"/>
              <a:t>приглушенные </a:t>
            </a:r>
            <a:r>
              <a:rPr lang="ru-RU" dirty="0" err="1"/>
              <a:t>голубые</a:t>
            </a:r>
            <a:r>
              <a:rPr lang="ru-RU" dirty="0"/>
              <a:t> оттенки - нежные и утонченные, как весенние сумерки. </a:t>
            </a:r>
            <a:endParaRPr lang="ru-RU" dirty="0" smtClean="0"/>
          </a:p>
          <a:p>
            <a:r>
              <a:rPr lang="ru-RU" dirty="0" err="1" smtClean="0"/>
              <a:t>Голубая</a:t>
            </a:r>
            <a:r>
              <a:rPr lang="ru-RU" dirty="0" smtClean="0"/>
              <a:t> </a:t>
            </a:r>
            <a:r>
              <a:rPr lang="ru-RU" dirty="0"/>
              <a:t>пудра, французский </a:t>
            </a:r>
            <a:r>
              <a:rPr lang="ru-RU" dirty="0" err="1"/>
              <a:t>голубой</a:t>
            </a:r>
            <a:r>
              <a:rPr lang="ru-RU" dirty="0"/>
              <a:t>, детский </a:t>
            </a:r>
            <a:r>
              <a:rPr lang="ru-RU" dirty="0" err="1"/>
              <a:t>голубой</a:t>
            </a:r>
            <a:r>
              <a:rPr lang="ru-RU" dirty="0"/>
              <a:t>, известковый, лунный создают романтическое настроение. Они ведут себя как нейтральные цвета, но сохраняют мягкость и деликатность пастельных </a:t>
            </a:r>
            <a:r>
              <a:rPr lang="ru-RU" dirty="0" smtClean="0"/>
              <a:t>тонов.</a:t>
            </a:r>
            <a:endParaRPr lang="ru-RU" dirty="0"/>
          </a:p>
        </p:txBody>
      </p:sp>
      <p:pic>
        <p:nvPicPr>
          <p:cNvPr id="28674" name="Picture 2" descr="https://memuaris.ru/uploads/product/image/10806/003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2857500" cy="2857500"/>
          </a:xfrm>
          <a:prstGeom prst="rect">
            <a:avLst/>
          </a:prstGeom>
          <a:noFill/>
        </p:spPr>
      </p:pic>
      <p:pic>
        <p:nvPicPr>
          <p:cNvPr id="28676" name="Picture 4" descr="http://static.my-shop.ru/product/2/203/2022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949280"/>
            <a:ext cx="7931224" cy="79208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Светлые тона в сочетании с серым перекликаются с оттенками рассветного неба. Они легки, изысканны, полупрозрачны. Серо-голубые оттенки полны блаженства и покоя. Это очень нежные, женственные цвета.</a:t>
            </a:r>
          </a:p>
          <a:p>
            <a:endParaRPr lang="ru-RU" dirty="0"/>
          </a:p>
        </p:txBody>
      </p:sp>
      <p:pic>
        <p:nvPicPr>
          <p:cNvPr id="30722" name="Picture 2" descr="http://rose-club.ru/foto13.png?i=5020&amp;k=zal-v-golubom-cvete-foto-diza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18441" cy="5519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Светлые насыщенные оттенки, такие как </a:t>
            </a:r>
            <a:r>
              <a:rPr lang="ru-RU" dirty="0" smtClean="0"/>
              <a:t>небесно-голубой</a:t>
            </a:r>
            <a:r>
              <a:rPr lang="ru-RU" dirty="0"/>
              <a:t>, незабудковый, миролюбивы, свежи и обаятельны. Это самые популярные оттенки в мире деловых рубашек и блуз, а также легкомысленных летних платьев.</a:t>
            </a:r>
          </a:p>
          <a:p>
            <a:endParaRPr lang="ru-RU" dirty="0"/>
          </a:p>
        </p:txBody>
      </p:sp>
      <p:pic>
        <p:nvPicPr>
          <p:cNvPr id="31746" name="Picture 2" descr="http://img1.liveinternet.ru/images/attach/d/1/130/913/130913513_080916_1401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41758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274638"/>
            <a:ext cx="1450504" cy="1143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Аквамарин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584176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lvl="0"/>
            <a:r>
              <a:rPr lang="ru-RU" dirty="0"/>
              <a:t>Светлые оттенки </a:t>
            </a:r>
            <a:r>
              <a:rPr lang="ru-RU" u="sng" dirty="0"/>
              <a:t>с добавлением зеленого</a:t>
            </a:r>
            <a:r>
              <a:rPr lang="ru-RU" dirty="0"/>
              <a:t>, такие как неяркий аквамарин, лагунный, цвет морской волны, пробуждают доверие и спокойствие. Эти приятные цвета предлагают прохладу, чистоту, свежесть. Благодаря присутствию в них </a:t>
            </a:r>
            <a:r>
              <a:rPr lang="ru-RU" dirty="0" err="1"/>
              <a:t>голубого</a:t>
            </a:r>
            <a:r>
              <a:rPr lang="ru-RU" dirty="0"/>
              <a:t> оттенка они создают позитивное настроение, а зеленый нюанс добавляет им естественности.</a:t>
            </a:r>
          </a:p>
          <a:p>
            <a:endParaRPr lang="ru-RU" dirty="0"/>
          </a:p>
        </p:txBody>
      </p:sp>
      <p:pic>
        <p:nvPicPr>
          <p:cNvPr id="32770" name="Picture 2" descr="Картинки по запросу аквамарин в 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5904656" cy="498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0312" y="116632"/>
            <a:ext cx="1512168" cy="36004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Бирюзовый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akhexpo.ru/img/1622kombinirovanny-h-oboev-v-stile-hajtek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3861048"/>
            <a:ext cx="3826768" cy="280831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/>
              <a:t>Сапфировый, королевский синий, ультрамарин, индиго - ослепительно-насыщенные цвета, энергичные и жизнерадостные, они - настоящие синие драгоценности. </a:t>
            </a:r>
            <a:r>
              <a:rPr lang="ru-RU" u="sng" dirty="0"/>
              <a:t>Недаром издревле считалось, что синий цвет приносит удачу</a:t>
            </a:r>
            <a:r>
              <a:rPr lang="ru-RU" dirty="0"/>
              <a:t>. Его выбирали решительные, уверенные в себе люди. Прекрасные пронзительные глубокие и яркие оттенки синего никогда не бывают вульгарными и ассоциируются исключительно с июльским небом и ярким солнцем. </a:t>
            </a:r>
          </a:p>
          <a:p>
            <a:endParaRPr lang="ru-RU" dirty="0"/>
          </a:p>
        </p:txBody>
      </p:sp>
      <p:pic>
        <p:nvPicPr>
          <p:cNvPr id="34818" name="Picture 2" descr="Картинки по запросу сапфировый цвет в 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4392488" cy="3722056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ультрамарин в интерье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4664"/>
            <a:ext cx="4666252" cy="3106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540</Words>
  <Application>Microsoft Office PowerPoint</Application>
  <PresentationFormat>Экран (4:3)</PresentationFormat>
  <Paragraphs>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Синий цвет в интерьере</vt:lpstr>
      <vt:lpstr>Синий</vt:lpstr>
      <vt:lpstr>Оттенки синего цвета - тона </vt:lpstr>
      <vt:lpstr>Оттенки синего цвета - характеристика </vt:lpstr>
      <vt:lpstr>Слайд 5</vt:lpstr>
      <vt:lpstr>Слайд 6</vt:lpstr>
      <vt:lpstr>Аквамарин</vt:lpstr>
      <vt:lpstr>Бирюзовый</vt:lpstr>
      <vt:lpstr>Слайд 9</vt:lpstr>
      <vt:lpstr>Берлинская лазурь</vt:lpstr>
      <vt:lpstr>Слайд 11</vt:lpstr>
      <vt:lpstr>Слайд 12</vt:lpstr>
      <vt:lpstr>Слайд 13</vt:lpstr>
      <vt:lpstr>Слайд 14</vt:lpstr>
      <vt:lpstr>Слайд 15</vt:lpstr>
      <vt:lpstr>Сочетания синего с другими цветами</vt:lpstr>
      <vt:lpstr>Слайд 17</vt:lpstr>
      <vt:lpstr>Слайд 18</vt:lpstr>
      <vt:lpstr>Слайд 19</vt:lpstr>
      <vt:lpstr>Слайд 20</vt:lpstr>
      <vt:lpstr>Бирюзовый цвет в интерьере</vt:lpstr>
      <vt:lpstr>Слайд 22</vt:lpstr>
      <vt:lpstr>Слайд 23</vt:lpstr>
      <vt:lpstr>Слайд 24</vt:lpstr>
      <vt:lpstr>Сочетание синего с бежевым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цвет в интерьере</dc:title>
  <dc:creator>user</dc:creator>
  <cp:lastModifiedBy>user</cp:lastModifiedBy>
  <cp:revision>25</cp:revision>
  <dcterms:created xsi:type="dcterms:W3CDTF">2017-10-17T19:56:47Z</dcterms:created>
  <dcterms:modified xsi:type="dcterms:W3CDTF">2017-10-18T00:07:11Z</dcterms:modified>
</cp:coreProperties>
</file>