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36" r:id="rId2"/>
    <p:sldId id="328" r:id="rId3"/>
    <p:sldId id="329" r:id="rId4"/>
    <p:sldId id="330" r:id="rId5"/>
    <p:sldId id="331" r:id="rId6"/>
    <p:sldId id="321" r:id="rId7"/>
    <p:sldId id="291" r:id="rId8"/>
    <p:sldId id="279" r:id="rId9"/>
    <p:sldId id="281" r:id="rId10"/>
    <p:sldId id="322" r:id="rId11"/>
    <p:sldId id="338" r:id="rId12"/>
    <p:sldId id="278" r:id="rId13"/>
    <p:sldId id="283" r:id="rId14"/>
    <p:sldId id="282" r:id="rId15"/>
    <p:sldId id="327" r:id="rId16"/>
    <p:sldId id="284" r:id="rId17"/>
    <p:sldId id="323" r:id="rId18"/>
    <p:sldId id="339" r:id="rId19"/>
    <p:sldId id="258" r:id="rId20"/>
    <p:sldId id="304" r:id="rId21"/>
    <p:sldId id="286" r:id="rId22"/>
    <p:sldId id="305" r:id="rId23"/>
    <p:sldId id="287" r:id="rId24"/>
    <p:sldId id="332" r:id="rId25"/>
    <p:sldId id="333" r:id="rId26"/>
    <p:sldId id="334" r:id="rId27"/>
    <p:sldId id="306" r:id="rId28"/>
    <p:sldId id="262" r:id="rId29"/>
    <p:sldId id="264" r:id="rId30"/>
    <p:sldId id="293" r:id="rId31"/>
    <p:sldId id="292" r:id="rId32"/>
    <p:sldId id="324" r:id="rId33"/>
    <p:sldId id="340" r:id="rId34"/>
    <p:sldId id="266" r:id="rId35"/>
    <p:sldId id="343" r:id="rId36"/>
    <p:sldId id="307" r:id="rId37"/>
    <p:sldId id="290" r:id="rId38"/>
    <p:sldId id="308" r:id="rId39"/>
    <p:sldId id="314" r:id="rId40"/>
    <p:sldId id="268" r:id="rId41"/>
    <p:sldId id="270" r:id="rId42"/>
    <p:sldId id="273" r:id="rId43"/>
    <p:sldId id="325" r:id="rId44"/>
    <p:sldId id="318" r:id="rId45"/>
    <p:sldId id="342" r:id="rId46"/>
    <p:sldId id="296" r:id="rId47"/>
    <p:sldId id="33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9" autoAdjust="0"/>
    <p:restoredTop sz="94713" autoAdjust="0"/>
  </p:normalViewPr>
  <p:slideViewPr>
    <p:cSldViewPr>
      <p:cViewPr varScale="1">
        <p:scale>
          <a:sx n="62" d="100"/>
          <a:sy n="62" d="100"/>
        </p:scale>
        <p:origin x="7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34B09-54C4-4F3F-A487-94696B34560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16263AF-6455-4289-8FAF-C84535C781AE}">
      <dgm:prSet phldrT="[Текст]"/>
      <dgm:spPr/>
      <dgm:t>
        <a:bodyPr/>
        <a:lstStyle/>
        <a:p>
          <a:r>
            <a:rPr lang="ru-RU" dirty="0"/>
            <a:t>Школа знаний</a:t>
          </a:r>
        </a:p>
      </dgm:t>
    </dgm:pt>
    <dgm:pt modelId="{B7532928-60D2-46C2-A164-ABA4563734F9}" type="parTrans" cxnId="{72005419-A9FF-457E-8B01-2CCA76D5BFB5}">
      <dgm:prSet/>
      <dgm:spPr/>
      <dgm:t>
        <a:bodyPr/>
        <a:lstStyle/>
        <a:p>
          <a:endParaRPr lang="ru-RU"/>
        </a:p>
      </dgm:t>
    </dgm:pt>
    <dgm:pt modelId="{D18DA477-221D-409D-9A1C-E9373B532667}" type="sibTrans" cxnId="{72005419-A9FF-457E-8B01-2CCA76D5BFB5}">
      <dgm:prSet/>
      <dgm:spPr/>
      <dgm:t>
        <a:bodyPr/>
        <a:lstStyle/>
        <a:p>
          <a:endParaRPr lang="ru-RU"/>
        </a:p>
      </dgm:t>
    </dgm:pt>
    <dgm:pt modelId="{0E501B19-E4A7-4CA9-8CBC-CA1F603C7B6B}">
      <dgm:prSet phldrT="[Текст]"/>
      <dgm:spPr/>
      <dgm:t>
        <a:bodyPr/>
        <a:lstStyle/>
        <a:p>
          <a:r>
            <a:rPr lang="ru-RU" dirty="0"/>
            <a:t>Знать ответы на важные вопросы</a:t>
          </a:r>
        </a:p>
      </dgm:t>
    </dgm:pt>
    <dgm:pt modelId="{7B965AB7-DB3C-48D7-869A-4DEC0AF8EFB9}" type="parTrans" cxnId="{D77AE9C0-A52C-4E3F-BA50-1AF9EED4D5F7}">
      <dgm:prSet/>
      <dgm:spPr/>
      <dgm:t>
        <a:bodyPr/>
        <a:lstStyle/>
        <a:p>
          <a:endParaRPr lang="ru-RU"/>
        </a:p>
      </dgm:t>
    </dgm:pt>
    <dgm:pt modelId="{D9D518F5-EEE8-4ACE-B627-79C1CF2BA8DE}" type="sibTrans" cxnId="{D77AE9C0-A52C-4E3F-BA50-1AF9EED4D5F7}">
      <dgm:prSet/>
      <dgm:spPr/>
      <dgm:t>
        <a:bodyPr/>
        <a:lstStyle/>
        <a:p>
          <a:endParaRPr lang="ru-RU"/>
        </a:p>
      </dgm:t>
    </dgm:pt>
    <dgm:pt modelId="{20E55974-CDDE-4E8B-9905-7147FF901C4D}">
      <dgm:prSet phldrT="[Текст]"/>
      <dgm:spPr/>
      <dgm:t>
        <a:bodyPr/>
        <a:lstStyle/>
        <a:p>
          <a:r>
            <a:rPr lang="ru-RU" dirty="0"/>
            <a:t>Школа компетенций</a:t>
          </a:r>
        </a:p>
      </dgm:t>
    </dgm:pt>
    <dgm:pt modelId="{6346E075-FF48-4DBD-859D-7A176F656B3D}" type="parTrans" cxnId="{1FA71852-69ED-4F1B-9D38-DA9D2A800F43}">
      <dgm:prSet/>
      <dgm:spPr/>
      <dgm:t>
        <a:bodyPr/>
        <a:lstStyle/>
        <a:p>
          <a:endParaRPr lang="ru-RU"/>
        </a:p>
      </dgm:t>
    </dgm:pt>
    <dgm:pt modelId="{C62882CB-C4CD-4591-B79F-A115A941F3A4}" type="sibTrans" cxnId="{1FA71852-69ED-4F1B-9D38-DA9D2A800F43}">
      <dgm:prSet/>
      <dgm:spPr/>
      <dgm:t>
        <a:bodyPr/>
        <a:lstStyle/>
        <a:p>
          <a:endParaRPr lang="ru-RU"/>
        </a:p>
      </dgm:t>
    </dgm:pt>
    <dgm:pt modelId="{12433AF5-4100-4EF5-877E-1FA37089423D}">
      <dgm:prSet phldrT="[Текст]"/>
      <dgm:spPr/>
      <dgm:t>
        <a:bodyPr/>
        <a:lstStyle/>
        <a:p>
          <a:r>
            <a:rPr lang="ru-RU" dirty="0"/>
            <a:t>Уметь находить ответы на вопросы</a:t>
          </a:r>
        </a:p>
      </dgm:t>
    </dgm:pt>
    <dgm:pt modelId="{77FD6F51-FF4A-457D-95DF-5935AE43ECF7}" type="parTrans" cxnId="{DB2D8FB5-42A0-4D69-B1BA-74CFEA597A4E}">
      <dgm:prSet/>
      <dgm:spPr/>
      <dgm:t>
        <a:bodyPr/>
        <a:lstStyle/>
        <a:p>
          <a:endParaRPr lang="ru-RU"/>
        </a:p>
      </dgm:t>
    </dgm:pt>
    <dgm:pt modelId="{0F78C014-7786-4FB4-8283-47EB99DDC384}" type="sibTrans" cxnId="{DB2D8FB5-42A0-4D69-B1BA-74CFEA597A4E}">
      <dgm:prSet/>
      <dgm:spPr/>
      <dgm:t>
        <a:bodyPr/>
        <a:lstStyle/>
        <a:p>
          <a:endParaRPr lang="ru-RU"/>
        </a:p>
      </dgm:t>
    </dgm:pt>
    <dgm:pt modelId="{9402C2DA-347D-48B3-8AB9-8FDE90A789CD}">
      <dgm:prSet phldrT="[Текст]"/>
      <dgm:spPr/>
      <dgm:t>
        <a:bodyPr/>
        <a:lstStyle/>
        <a:p>
          <a:r>
            <a:rPr lang="ru-RU" dirty="0"/>
            <a:t>Школа созидания</a:t>
          </a:r>
        </a:p>
      </dgm:t>
    </dgm:pt>
    <dgm:pt modelId="{2F08E018-E169-4EEB-8C7C-CCB2C2EC6F12}" type="parTrans" cxnId="{547E3BB6-DFBC-473A-BEC9-9B5C92E1534A}">
      <dgm:prSet/>
      <dgm:spPr/>
      <dgm:t>
        <a:bodyPr/>
        <a:lstStyle/>
        <a:p>
          <a:endParaRPr lang="ru-RU"/>
        </a:p>
      </dgm:t>
    </dgm:pt>
    <dgm:pt modelId="{F51D260E-323E-4A91-8E81-3F95C619AD1A}" type="sibTrans" cxnId="{547E3BB6-DFBC-473A-BEC9-9B5C92E1534A}">
      <dgm:prSet/>
      <dgm:spPr/>
      <dgm:t>
        <a:bodyPr/>
        <a:lstStyle/>
        <a:p>
          <a:endParaRPr lang="ru-RU"/>
        </a:p>
      </dgm:t>
    </dgm:pt>
    <dgm:pt modelId="{41C8D3FC-EE5D-4EC9-8363-8E3C95F1A0DC}">
      <dgm:prSet phldrT="[Текст]"/>
      <dgm:spPr/>
      <dgm:t>
        <a:bodyPr/>
        <a:lstStyle/>
        <a:p>
          <a:r>
            <a:rPr lang="ru-RU" dirty="0"/>
            <a:t>Ставить новые вопросы и отвечать на них новыми решениями</a:t>
          </a:r>
        </a:p>
      </dgm:t>
    </dgm:pt>
    <dgm:pt modelId="{2BE3DA4E-4A5A-4100-824E-947DBE7B4449}" type="parTrans" cxnId="{42018B0E-5092-401F-8982-9EBCCB2A14C4}">
      <dgm:prSet/>
      <dgm:spPr/>
      <dgm:t>
        <a:bodyPr/>
        <a:lstStyle/>
        <a:p>
          <a:endParaRPr lang="ru-RU"/>
        </a:p>
      </dgm:t>
    </dgm:pt>
    <dgm:pt modelId="{54FCAD71-AA2D-4110-8BC2-A4808B7C1097}" type="sibTrans" cxnId="{42018B0E-5092-401F-8982-9EBCCB2A14C4}">
      <dgm:prSet/>
      <dgm:spPr/>
      <dgm:t>
        <a:bodyPr/>
        <a:lstStyle/>
        <a:p>
          <a:endParaRPr lang="ru-RU"/>
        </a:p>
      </dgm:t>
    </dgm:pt>
    <dgm:pt modelId="{CD5A80F0-C772-472A-9406-977C0BDC7D76}" type="pres">
      <dgm:prSet presAssocID="{87134B09-54C4-4F3F-A487-94696B345607}" presName="Name0" presStyleCnt="0">
        <dgm:presLayoutVars>
          <dgm:dir/>
          <dgm:animLvl val="lvl"/>
          <dgm:resizeHandles val="exact"/>
        </dgm:presLayoutVars>
      </dgm:prSet>
      <dgm:spPr/>
    </dgm:pt>
    <dgm:pt modelId="{BC655D0F-DF42-49F8-819E-68B739FBD62D}" type="pres">
      <dgm:prSet presAssocID="{87134B09-54C4-4F3F-A487-94696B345607}" presName="tSp" presStyleCnt="0"/>
      <dgm:spPr/>
    </dgm:pt>
    <dgm:pt modelId="{912B3111-328D-4900-BEC3-2FEBE205BCD8}" type="pres">
      <dgm:prSet presAssocID="{87134B09-54C4-4F3F-A487-94696B345607}" presName="bSp" presStyleCnt="0"/>
      <dgm:spPr/>
    </dgm:pt>
    <dgm:pt modelId="{695E9836-BC42-4773-8C89-A167466DE032}" type="pres">
      <dgm:prSet presAssocID="{87134B09-54C4-4F3F-A487-94696B345607}" presName="process" presStyleCnt="0"/>
      <dgm:spPr/>
    </dgm:pt>
    <dgm:pt modelId="{8CDB97F9-DB7E-4754-A891-E4DF42B940F0}" type="pres">
      <dgm:prSet presAssocID="{F16263AF-6455-4289-8FAF-C84535C781AE}" presName="composite1" presStyleCnt="0"/>
      <dgm:spPr/>
    </dgm:pt>
    <dgm:pt modelId="{5222A607-6B4C-48C8-A5D8-A36E9FB5F404}" type="pres">
      <dgm:prSet presAssocID="{F16263AF-6455-4289-8FAF-C84535C781AE}" presName="dummyNode1" presStyleLbl="node1" presStyleIdx="0" presStyleCnt="3"/>
      <dgm:spPr/>
    </dgm:pt>
    <dgm:pt modelId="{723464A1-1ACC-4E24-997B-14694BEE5CEB}" type="pres">
      <dgm:prSet presAssocID="{F16263AF-6455-4289-8FAF-C84535C781AE}" presName="childNode1" presStyleLbl="bgAcc1" presStyleIdx="0" presStyleCnt="3">
        <dgm:presLayoutVars>
          <dgm:bulletEnabled val="1"/>
        </dgm:presLayoutVars>
      </dgm:prSet>
      <dgm:spPr/>
    </dgm:pt>
    <dgm:pt modelId="{415191F8-1466-4EEF-9D8F-469DF47A57E0}" type="pres">
      <dgm:prSet presAssocID="{F16263AF-6455-4289-8FAF-C84535C781AE}" presName="childNode1tx" presStyleLbl="bgAcc1" presStyleIdx="0" presStyleCnt="3">
        <dgm:presLayoutVars>
          <dgm:bulletEnabled val="1"/>
        </dgm:presLayoutVars>
      </dgm:prSet>
      <dgm:spPr/>
    </dgm:pt>
    <dgm:pt modelId="{7BA2D1A4-6E9F-4AE4-A899-DC64D1D32DA6}" type="pres">
      <dgm:prSet presAssocID="{F16263AF-6455-4289-8FAF-C84535C781A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681F53A-FBF9-4F0E-8B65-166BF248E421}" type="pres">
      <dgm:prSet presAssocID="{F16263AF-6455-4289-8FAF-C84535C781AE}" presName="connSite1" presStyleCnt="0"/>
      <dgm:spPr/>
    </dgm:pt>
    <dgm:pt modelId="{301AAFF7-9528-4E96-B349-913B9748FADD}" type="pres">
      <dgm:prSet presAssocID="{D18DA477-221D-409D-9A1C-E9373B532667}" presName="Name9" presStyleLbl="sibTrans2D1" presStyleIdx="0" presStyleCnt="2"/>
      <dgm:spPr/>
    </dgm:pt>
    <dgm:pt modelId="{6904A057-7334-4616-9138-549705427109}" type="pres">
      <dgm:prSet presAssocID="{20E55974-CDDE-4E8B-9905-7147FF901C4D}" presName="composite2" presStyleCnt="0"/>
      <dgm:spPr/>
    </dgm:pt>
    <dgm:pt modelId="{9CF7CBCA-AC8E-4C70-A371-3A7EC19563FE}" type="pres">
      <dgm:prSet presAssocID="{20E55974-CDDE-4E8B-9905-7147FF901C4D}" presName="dummyNode2" presStyleLbl="node1" presStyleIdx="0" presStyleCnt="3"/>
      <dgm:spPr/>
    </dgm:pt>
    <dgm:pt modelId="{2495689D-49A6-444F-AE8D-852C79FF915B}" type="pres">
      <dgm:prSet presAssocID="{20E55974-CDDE-4E8B-9905-7147FF901C4D}" presName="childNode2" presStyleLbl="bgAcc1" presStyleIdx="1" presStyleCnt="3">
        <dgm:presLayoutVars>
          <dgm:bulletEnabled val="1"/>
        </dgm:presLayoutVars>
      </dgm:prSet>
      <dgm:spPr/>
    </dgm:pt>
    <dgm:pt modelId="{428AAD23-6B31-48E4-A9C5-6771E9944836}" type="pres">
      <dgm:prSet presAssocID="{20E55974-CDDE-4E8B-9905-7147FF901C4D}" presName="childNode2tx" presStyleLbl="bgAcc1" presStyleIdx="1" presStyleCnt="3">
        <dgm:presLayoutVars>
          <dgm:bulletEnabled val="1"/>
        </dgm:presLayoutVars>
      </dgm:prSet>
      <dgm:spPr/>
    </dgm:pt>
    <dgm:pt modelId="{5732B5AA-8BE5-4411-93B9-71E401FB4D0B}" type="pres">
      <dgm:prSet presAssocID="{20E55974-CDDE-4E8B-9905-7147FF901C4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2BCAE17-B590-4915-B464-9F6CFB5EDB06}" type="pres">
      <dgm:prSet presAssocID="{20E55974-CDDE-4E8B-9905-7147FF901C4D}" presName="connSite2" presStyleCnt="0"/>
      <dgm:spPr/>
    </dgm:pt>
    <dgm:pt modelId="{C32DCBA9-5A48-4D0F-B0F3-C89743B080B3}" type="pres">
      <dgm:prSet presAssocID="{C62882CB-C4CD-4591-B79F-A115A941F3A4}" presName="Name18" presStyleLbl="sibTrans2D1" presStyleIdx="1" presStyleCnt="2"/>
      <dgm:spPr/>
    </dgm:pt>
    <dgm:pt modelId="{A321215F-CB8B-42CF-B739-BD8019A4BB84}" type="pres">
      <dgm:prSet presAssocID="{9402C2DA-347D-48B3-8AB9-8FDE90A789CD}" presName="composite1" presStyleCnt="0"/>
      <dgm:spPr/>
    </dgm:pt>
    <dgm:pt modelId="{677DA520-2ADB-418F-8014-C8D875BF8BC9}" type="pres">
      <dgm:prSet presAssocID="{9402C2DA-347D-48B3-8AB9-8FDE90A789CD}" presName="dummyNode1" presStyleLbl="node1" presStyleIdx="1" presStyleCnt="3"/>
      <dgm:spPr/>
    </dgm:pt>
    <dgm:pt modelId="{C1301F9F-C035-442A-9CE9-0E3A224CA991}" type="pres">
      <dgm:prSet presAssocID="{9402C2DA-347D-48B3-8AB9-8FDE90A789CD}" presName="childNode1" presStyleLbl="bgAcc1" presStyleIdx="2" presStyleCnt="3">
        <dgm:presLayoutVars>
          <dgm:bulletEnabled val="1"/>
        </dgm:presLayoutVars>
      </dgm:prSet>
      <dgm:spPr/>
    </dgm:pt>
    <dgm:pt modelId="{10ABD2D1-7236-4DCD-AC7A-4C5441D1CEAB}" type="pres">
      <dgm:prSet presAssocID="{9402C2DA-347D-48B3-8AB9-8FDE90A789CD}" presName="childNode1tx" presStyleLbl="bgAcc1" presStyleIdx="2" presStyleCnt="3">
        <dgm:presLayoutVars>
          <dgm:bulletEnabled val="1"/>
        </dgm:presLayoutVars>
      </dgm:prSet>
      <dgm:spPr/>
    </dgm:pt>
    <dgm:pt modelId="{5F5C51AC-7562-4B86-8D21-BA6CB42858B4}" type="pres">
      <dgm:prSet presAssocID="{9402C2DA-347D-48B3-8AB9-8FDE90A789C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A9E6C30-56AE-473A-82F0-D166215625AD}" type="pres">
      <dgm:prSet presAssocID="{9402C2DA-347D-48B3-8AB9-8FDE90A789CD}" presName="connSite1" presStyleCnt="0"/>
      <dgm:spPr/>
    </dgm:pt>
  </dgm:ptLst>
  <dgm:cxnLst>
    <dgm:cxn modelId="{4A048D08-A6DF-4EDC-84C7-71A499D8BE58}" type="presOf" srcId="{41C8D3FC-EE5D-4EC9-8363-8E3C95F1A0DC}" destId="{10ABD2D1-7236-4DCD-AC7A-4C5441D1CEAB}" srcOrd="1" destOrd="0" presId="urn:microsoft.com/office/officeart/2005/8/layout/hProcess4"/>
    <dgm:cxn modelId="{42018B0E-5092-401F-8982-9EBCCB2A14C4}" srcId="{9402C2DA-347D-48B3-8AB9-8FDE90A789CD}" destId="{41C8D3FC-EE5D-4EC9-8363-8E3C95F1A0DC}" srcOrd="0" destOrd="0" parTransId="{2BE3DA4E-4A5A-4100-824E-947DBE7B4449}" sibTransId="{54FCAD71-AA2D-4110-8BC2-A4808B7C1097}"/>
    <dgm:cxn modelId="{72005419-A9FF-457E-8B01-2CCA76D5BFB5}" srcId="{87134B09-54C4-4F3F-A487-94696B345607}" destId="{F16263AF-6455-4289-8FAF-C84535C781AE}" srcOrd="0" destOrd="0" parTransId="{B7532928-60D2-46C2-A164-ABA4563734F9}" sibTransId="{D18DA477-221D-409D-9A1C-E9373B532667}"/>
    <dgm:cxn modelId="{9D1B3E40-82A0-493D-A63A-54D1FB74213F}" type="presOf" srcId="{F16263AF-6455-4289-8FAF-C84535C781AE}" destId="{7BA2D1A4-6E9F-4AE4-A899-DC64D1D32DA6}" srcOrd="0" destOrd="0" presId="urn:microsoft.com/office/officeart/2005/8/layout/hProcess4"/>
    <dgm:cxn modelId="{4A69D05F-B1F7-46CC-8F01-166C961A93C3}" type="presOf" srcId="{0E501B19-E4A7-4CA9-8CBC-CA1F603C7B6B}" destId="{415191F8-1466-4EEF-9D8F-469DF47A57E0}" srcOrd="1" destOrd="0" presId="urn:microsoft.com/office/officeart/2005/8/layout/hProcess4"/>
    <dgm:cxn modelId="{AFF3F86F-9F1B-425C-9281-6D864E1F50CB}" type="presOf" srcId="{C62882CB-C4CD-4591-B79F-A115A941F3A4}" destId="{C32DCBA9-5A48-4D0F-B0F3-C89743B080B3}" srcOrd="0" destOrd="0" presId="urn:microsoft.com/office/officeart/2005/8/layout/hProcess4"/>
    <dgm:cxn modelId="{24713370-4A72-4D9B-9453-44D5E8163184}" type="presOf" srcId="{41C8D3FC-EE5D-4EC9-8363-8E3C95F1A0DC}" destId="{C1301F9F-C035-442A-9CE9-0E3A224CA991}" srcOrd="0" destOrd="0" presId="urn:microsoft.com/office/officeart/2005/8/layout/hProcess4"/>
    <dgm:cxn modelId="{1FA71852-69ED-4F1B-9D38-DA9D2A800F43}" srcId="{87134B09-54C4-4F3F-A487-94696B345607}" destId="{20E55974-CDDE-4E8B-9905-7147FF901C4D}" srcOrd="1" destOrd="0" parTransId="{6346E075-FF48-4DBD-859D-7A176F656B3D}" sibTransId="{C62882CB-C4CD-4591-B79F-A115A941F3A4}"/>
    <dgm:cxn modelId="{CF24E283-65CC-4CD9-B377-07F96DEB42BE}" type="presOf" srcId="{12433AF5-4100-4EF5-877E-1FA37089423D}" destId="{2495689D-49A6-444F-AE8D-852C79FF915B}" srcOrd="0" destOrd="0" presId="urn:microsoft.com/office/officeart/2005/8/layout/hProcess4"/>
    <dgm:cxn modelId="{CB34F2B1-D412-42E3-8806-A32379E9AE9D}" type="presOf" srcId="{20E55974-CDDE-4E8B-9905-7147FF901C4D}" destId="{5732B5AA-8BE5-4411-93B9-71E401FB4D0B}" srcOrd="0" destOrd="0" presId="urn:microsoft.com/office/officeart/2005/8/layout/hProcess4"/>
    <dgm:cxn modelId="{DB2D8FB5-42A0-4D69-B1BA-74CFEA597A4E}" srcId="{20E55974-CDDE-4E8B-9905-7147FF901C4D}" destId="{12433AF5-4100-4EF5-877E-1FA37089423D}" srcOrd="0" destOrd="0" parTransId="{77FD6F51-FF4A-457D-95DF-5935AE43ECF7}" sibTransId="{0F78C014-7786-4FB4-8283-47EB99DDC384}"/>
    <dgm:cxn modelId="{547E3BB6-DFBC-473A-BEC9-9B5C92E1534A}" srcId="{87134B09-54C4-4F3F-A487-94696B345607}" destId="{9402C2DA-347D-48B3-8AB9-8FDE90A789CD}" srcOrd="2" destOrd="0" parTransId="{2F08E018-E169-4EEB-8C7C-CCB2C2EC6F12}" sibTransId="{F51D260E-323E-4A91-8E81-3F95C619AD1A}"/>
    <dgm:cxn modelId="{D77AE9C0-A52C-4E3F-BA50-1AF9EED4D5F7}" srcId="{F16263AF-6455-4289-8FAF-C84535C781AE}" destId="{0E501B19-E4A7-4CA9-8CBC-CA1F603C7B6B}" srcOrd="0" destOrd="0" parTransId="{7B965AB7-DB3C-48D7-869A-4DEC0AF8EFB9}" sibTransId="{D9D518F5-EEE8-4ACE-B627-79C1CF2BA8DE}"/>
    <dgm:cxn modelId="{90091CC5-A234-440D-B04D-5F01245BBF9B}" type="presOf" srcId="{9402C2DA-347D-48B3-8AB9-8FDE90A789CD}" destId="{5F5C51AC-7562-4B86-8D21-BA6CB42858B4}" srcOrd="0" destOrd="0" presId="urn:microsoft.com/office/officeart/2005/8/layout/hProcess4"/>
    <dgm:cxn modelId="{7DE7F7DB-0315-407B-A18C-9706E6120CE2}" type="presOf" srcId="{87134B09-54C4-4F3F-A487-94696B345607}" destId="{CD5A80F0-C772-472A-9406-977C0BDC7D76}" srcOrd="0" destOrd="0" presId="urn:microsoft.com/office/officeart/2005/8/layout/hProcess4"/>
    <dgm:cxn modelId="{065FE7E1-842C-49C3-B0C7-71E8F2D5BCD6}" type="presOf" srcId="{D18DA477-221D-409D-9A1C-E9373B532667}" destId="{301AAFF7-9528-4E96-B349-913B9748FADD}" srcOrd="0" destOrd="0" presId="urn:microsoft.com/office/officeart/2005/8/layout/hProcess4"/>
    <dgm:cxn modelId="{90571AF8-43ED-42FE-AE79-CDBE9CC194C1}" type="presOf" srcId="{0E501B19-E4A7-4CA9-8CBC-CA1F603C7B6B}" destId="{723464A1-1ACC-4E24-997B-14694BEE5CEB}" srcOrd="0" destOrd="0" presId="urn:microsoft.com/office/officeart/2005/8/layout/hProcess4"/>
    <dgm:cxn modelId="{BD7AA9FA-3EA1-465F-9985-24F7F378A168}" type="presOf" srcId="{12433AF5-4100-4EF5-877E-1FA37089423D}" destId="{428AAD23-6B31-48E4-A9C5-6771E9944836}" srcOrd="1" destOrd="0" presId="urn:microsoft.com/office/officeart/2005/8/layout/hProcess4"/>
    <dgm:cxn modelId="{7F92427C-8039-4385-A025-39049EE83973}" type="presParOf" srcId="{CD5A80F0-C772-472A-9406-977C0BDC7D76}" destId="{BC655D0F-DF42-49F8-819E-68B739FBD62D}" srcOrd="0" destOrd="0" presId="urn:microsoft.com/office/officeart/2005/8/layout/hProcess4"/>
    <dgm:cxn modelId="{C177B817-F5F2-4A81-B554-77E110B79B2A}" type="presParOf" srcId="{CD5A80F0-C772-472A-9406-977C0BDC7D76}" destId="{912B3111-328D-4900-BEC3-2FEBE205BCD8}" srcOrd="1" destOrd="0" presId="urn:microsoft.com/office/officeart/2005/8/layout/hProcess4"/>
    <dgm:cxn modelId="{9E71551F-11AB-430F-AE41-6F352CFF9D0C}" type="presParOf" srcId="{CD5A80F0-C772-472A-9406-977C0BDC7D76}" destId="{695E9836-BC42-4773-8C89-A167466DE032}" srcOrd="2" destOrd="0" presId="urn:microsoft.com/office/officeart/2005/8/layout/hProcess4"/>
    <dgm:cxn modelId="{475FA71B-004E-4C52-B62D-1FA774C5A92F}" type="presParOf" srcId="{695E9836-BC42-4773-8C89-A167466DE032}" destId="{8CDB97F9-DB7E-4754-A891-E4DF42B940F0}" srcOrd="0" destOrd="0" presId="urn:microsoft.com/office/officeart/2005/8/layout/hProcess4"/>
    <dgm:cxn modelId="{6B7E4562-0405-43BE-98FC-16E3F1CFB946}" type="presParOf" srcId="{8CDB97F9-DB7E-4754-A891-E4DF42B940F0}" destId="{5222A607-6B4C-48C8-A5D8-A36E9FB5F404}" srcOrd="0" destOrd="0" presId="urn:microsoft.com/office/officeart/2005/8/layout/hProcess4"/>
    <dgm:cxn modelId="{FC6F05F4-D088-4C88-A053-962F584E567F}" type="presParOf" srcId="{8CDB97F9-DB7E-4754-A891-E4DF42B940F0}" destId="{723464A1-1ACC-4E24-997B-14694BEE5CEB}" srcOrd="1" destOrd="0" presId="urn:microsoft.com/office/officeart/2005/8/layout/hProcess4"/>
    <dgm:cxn modelId="{F4C3DB6D-41EB-4B6E-80BC-0CD732CD5D44}" type="presParOf" srcId="{8CDB97F9-DB7E-4754-A891-E4DF42B940F0}" destId="{415191F8-1466-4EEF-9D8F-469DF47A57E0}" srcOrd="2" destOrd="0" presId="urn:microsoft.com/office/officeart/2005/8/layout/hProcess4"/>
    <dgm:cxn modelId="{BE9299BF-3F37-4D9F-821C-68EFC563659A}" type="presParOf" srcId="{8CDB97F9-DB7E-4754-A891-E4DF42B940F0}" destId="{7BA2D1A4-6E9F-4AE4-A899-DC64D1D32DA6}" srcOrd="3" destOrd="0" presId="urn:microsoft.com/office/officeart/2005/8/layout/hProcess4"/>
    <dgm:cxn modelId="{E3C1BBBA-D849-4F27-BF64-530E94C4682D}" type="presParOf" srcId="{8CDB97F9-DB7E-4754-A891-E4DF42B940F0}" destId="{0681F53A-FBF9-4F0E-8B65-166BF248E421}" srcOrd="4" destOrd="0" presId="urn:microsoft.com/office/officeart/2005/8/layout/hProcess4"/>
    <dgm:cxn modelId="{AECA673E-AAD4-4DCE-88D6-0A57C9B95201}" type="presParOf" srcId="{695E9836-BC42-4773-8C89-A167466DE032}" destId="{301AAFF7-9528-4E96-B349-913B9748FADD}" srcOrd="1" destOrd="0" presId="urn:microsoft.com/office/officeart/2005/8/layout/hProcess4"/>
    <dgm:cxn modelId="{9CC67F28-A8A8-46D0-B547-5527C6E6F0A8}" type="presParOf" srcId="{695E9836-BC42-4773-8C89-A167466DE032}" destId="{6904A057-7334-4616-9138-549705427109}" srcOrd="2" destOrd="0" presId="urn:microsoft.com/office/officeart/2005/8/layout/hProcess4"/>
    <dgm:cxn modelId="{B6768D6F-313C-43CE-A0A1-C77E42847BF2}" type="presParOf" srcId="{6904A057-7334-4616-9138-549705427109}" destId="{9CF7CBCA-AC8E-4C70-A371-3A7EC19563FE}" srcOrd="0" destOrd="0" presId="urn:microsoft.com/office/officeart/2005/8/layout/hProcess4"/>
    <dgm:cxn modelId="{D7F5660D-ADC1-4F55-B815-B680844B19B6}" type="presParOf" srcId="{6904A057-7334-4616-9138-549705427109}" destId="{2495689D-49A6-444F-AE8D-852C79FF915B}" srcOrd="1" destOrd="0" presId="urn:microsoft.com/office/officeart/2005/8/layout/hProcess4"/>
    <dgm:cxn modelId="{227DE808-BF9C-4B33-A044-FF50C9BA25AE}" type="presParOf" srcId="{6904A057-7334-4616-9138-549705427109}" destId="{428AAD23-6B31-48E4-A9C5-6771E9944836}" srcOrd="2" destOrd="0" presId="urn:microsoft.com/office/officeart/2005/8/layout/hProcess4"/>
    <dgm:cxn modelId="{6A4C80A0-006D-41B2-ABAB-7948BF4D1399}" type="presParOf" srcId="{6904A057-7334-4616-9138-549705427109}" destId="{5732B5AA-8BE5-4411-93B9-71E401FB4D0B}" srcOrd="3" destOrd="0" presId="urn:microsoft.com/office/officeart/2005/8/layout/hProcess4"/>
    <dgm:cxn modelId="{1DC2703A-3833-4499-AD83-0D15BFEDF93F}" type="presParOf" srcId="{6904A057-7334-4616-9138-549705427109}" destId="{62BCAE17-B590-4915-B464-9F6CFB5EDB06}" srcOrd="4" destOrd="0" presId="urn:microsoft.com/office/officeart/2005/8/layout/hProcess4"/>
    <dgm:cxn modelId="{50D9CB0E-484F-433D-8B9A-F48D3E2028FC}" type="presParOf" srcId="{695E9836-BC42-4773-8C89-A167466DE032}" destId="{C32DCBA9-5A48-4D0F-B0F3-C89743B080B3}" srcOrd="3" destOrd="0" presId="urn:microsoft.com/office/officeart/2005/8/layout/hProcess4"/>
    <dgm:cxn modelId="{DAEBF9E1-81FD-4132-9348-367AB09ED3E1}" type="presParOf" srcId="{695E9836-BC42-4773-8C89-A167466DE032}" destId="{A321215F-CB8B-42CF-B739-BD8019A4BB84}" srcOrd="4" destOrd="0" presId="urn:microsoft.com/office/officeart/2005/8/layout/hProcess4"/>
    <dgm:cxn modelId="{9438A4A6-2ADA-4CAE-8F05-1378CA501A2E}" type="presParOf" srcId="{A321215F-CB8B-42CF-B739-BD8019A4BB84}" destId="{677DA520-2ADB-418F-8014-C8D875BF8BC9}" srcOrd="0" destOrd="0" presId="urn:microsoft.com/office/officeart/2005/8/layout/hProcess4"/>
    <dgm:cxn modelId="{E0510948-A1C6-4122-996A-55C08429C68A}" type="presParOf" srcId="{A321215F-CB8B-42CF-B739-BD8019A4BB84}" destId="{C1301F9F-C035-442A-9CE9-0E3A224CA991}" srcOrd="1" destOrd="0" presId="urn:microsoft.com/office/officeart/2005/8/layout/hProcess4"/>
    <dgm:cxn modelId="{5291258D-25C7-4A6A-9367-2496DD0D2BAC}" type="presParOf" srcId="{A321215F-CB8B-42CF-B739-BD8019A4BB84}" destId="{10ABD2D1-7236-4DCD-AC7A-4C5441D1CEAB}" srcOrd="2" destOrd="0" presId="urn:microsoft.com/office/officeart/2005/8/layout/hProcess4"/>
    <dgm:cxn modelId="{FD37F64F-C1C6-4ED4-93EB-A047CB861853}" type="presParOf" srcId="{A321215F-CB8B-42CF-B739-BD8019A4BB84}" destId="{5F5C51AC-7562-4B86-8D21-BA6CB42858B4}" srcOrd="3" destOrd="0" presId="urn:microsoft.com/office/officeart/2005/8/layout/hProcess4"/>
    <dgm:cxn modelId="{33807211-52E5-486D-872D-FF849A03C85D}" type="presParOf" srcId="{A321215F-CB8B-42CF-B739-BD8019A4BB84}" destId="{0A9E6C30-56AE-473A-82F0-D166215625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F68B4F-EBBC-4941-A287-DF1D04F7095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09921D-69C2-4AA3-AE2C-7D6F8B94D502}">
      <dgm:prSet/>
      <dgm:spPr/>
      <dgm:t>
        <a:bodyPr/>
        <a:lstStyle/>
        <a:p>
          <a:pPr rtl="0"/>
          <a:r>
            <a:rPr lang="ru-RU" dirty="0"/>
            <a:t>С какой информацией работают ученики?</a:t>
          </a:r>
        </a:p>
      </dgm:t>
    </dgm:pt>
    <dgm:pt modelId="{B47676CD-9074-4D83-878B-36E254CEDC90}" type="parTrans" cxnId="{6619074B-034D-40F9-AF20-F8B5B435179B}">
      <dgm:prSet/>
      <dgm:spPr/>
      <dgm:t>
        <a:bodyPr/>
        <a:lstStyle/>
        <a:p>
          <a:endParaRPr lang="ru-RU"/>
        </a:p>
      </dgm:t>
    </dgm:pt>
    <dgm:pt modelId="{C4CA69CB-D902-4AE3-896D-2378871B123E}" type="sibTrans" cxnId="{6619074B-034D-40F9-AF20-F8B5B435179B}">
      <dgm:prSet/>
      <dgm:spPr/>
      <dgm:t>
        <a:bodyPr/>
        <a:lstStyle/>
        <a:p>
          <a:endParaRPr lang="ru-RU"/>
        </a:p>
      </dgm:t>
    </dgm:pt>
    <dgm:pt modelId="{0A6772D4-DB84-43B7-B898-525A615D1344}">
      <dgm:prSet/>
      <dgm:spPr/>
      <dgm:t>
        <a:bodyPr/>
        <a:lstStyle/>
        <a:p>
          <a:pPr rtl="0"/>
          <a:r>
            <a:rPr lang="ru-RU" dirty="0"/>
            <a:t>Какие учебные задания выполняют?</a:t>
          </a:r>
        </a:p>
      </dgm:t>
    </dgm:pt>
    <dgm:pt modelId="{9CE55984-591B-464B-9E8D-B14CE6C17FEC}" type="parTrans" cxnId="{95FDA944-6C28-42C2-B186-FC390796AABA}">
      <dgm:prSet/>
      <dgm:spPr/>
      <dgm:t>
        <a:bodyPr/>
        <a:lstStyle/>
        <a:p>
          <a:endParaRPr lang="ru-RU"/>
        </a:p>
      </dgm:t>
    </dgm:pt>
    <dgm:pt modelId="{2CA55644-FA73-4BE0-9C72-CEC4E1ADC9AC}" type="sibTrans" cxnId="{95FDA944-6C28-42C2-B186-FC390796AABA}">
      <dgm:prSet/>
      <dgm:spPr/>
      <dgm:t>
        <a:bodyPr/>
        <a:lstStyle/>
        <a:p>
          <a:endParaRPr lang="ru-RU"/>
        </a:p>
      </dgm:t>
    </dgm:pt>
    <dgm:pt modelId="{4D56008D-704C-410A-97AF-9A6EDCCF24F6}">
      <dgm:prSet/>
      <dgm:spPr/>
      <dgm:t>
        <a:bodyPr/>
        <a:lstStyle/>
        <a:p>
          <a:pPr rtl="0"/>
          <a:r>
            <a:rPr lang="ru-RU" dirty="0"/>
            <a:t>Как организован процесс учения?</a:t>
          </a:r>
        </a:p>
      </dgm:t>
    </dgm:pt>
    <dgm:pt modelId="{DEE5F465-A347-4198-A177-51E4104DE26A}" type="parTrans" cxnId="{DE35B998-28B6-4785-89EC-F30BF7F046A5}">
      <dgm:prSet/>
      <dgm:spPr/>
      <dgm:t>
        <a:bodyPr/>
        <a:lstStyle/>
        <a:p>
          <a:endParaRPr lang="ru-RU"/>
        </a:p>
      </dgm:t>
    </dgm:pt>
    <dgm:pt modelId="{26679C85-CF0D-4BE4-ABD7-DAFC2B4170EC}" type="sibTrans" cxnId="{DE35B998-28B6-4785-89EC-F30BF7F046A5}">
      <dgm:prSet/>
      <dgm:spPr/>
      <dgm:t>
        <a:bodyPr/>
        <a:lstStyle/>
        <a:p>
          <a:endParaRPr lang="ru-RU"/>
        </a:p>
      </dgm:t>
    </dgm:pt>
    <dgm:pt modelId="{6C4EF5EB-D5F0-40FE-993C-C5E0B3C64B2F}">
      <dgm:prSet/>
      <dgm:spPr/>
      <dgm:t>
        <a:bodyPr/>
        <a:lstStyle/>
        <a:p>
          <a:pPr rtl="0"/>
          <a:r>
            <a:rPr lang="ru-RU" dirty="0"/>
            <a:t>Что считается хорошим результатом?</a:t>
          </a:r>
        </a:p>
      </dgm:t>
    </dgm:pt>
    <dgm:pt modelId="{1F1EC84F-B953-4830-B37E-B904366B6FF0}" type="parTrans" cxnId="{62526011-44DF-4843-9EA7-BE0FFFB5C900}">
      <dgm:prSet/>
      <dgm:spPr/>
    </dgm:pt>
    <dgm:pt modelId="{F486F468-4488-42F9-9DBD-738A8A7D8941}" type="sibTrans" cxnId="{62526011-44DF-4843-9EA7-BE0FFFB5C900}">
      <dgm:prSet/>
      <dgm:spPr/>
    </dgm:pt>
    <dgm:pt modelId="{0A19E86F-FAA6-45A8-83DA-1C1E2EC1017E}" type="pres">
      <dgm:prSet presAssocID="{34F68B4F-EBBC-4941-A287-DF1D04F7095A}" presName="linearFlow" presStyleCnt="0">
        <dgm:presLayoutVars>
          <dgm:dir/>
          <dgm:resizeHandles val="exact"/>
        </dgm:presLayoutVars>
      </dgm:prSet>
      <dgm:spPr/>
    </dgm:pt>
    <dgm:pt modelId="{20BCAE87-7EB5-42A1-ACC8-5F4F972020BC}" type="pres">
      <dgm:prSet presAssocID="{6C4EF5EB-D5F0-40FE-993C-C5E0B3C64B2F}" presName="composite" presStyleCnt="0"/>
      <dgm:spPr/>
    </dgm:pt>
    <dgm:pt modelId="{F37D5A19-A157-48B5-982B-4114B71CDC6A}" type="pres">
      <dgm:prSet presAssocID="{6C4EF5EB-D5F0-40FE-993C-C5E0B3C64B2F}" presName="imgShp" presStyleLbl="fgImgPlace1" presStyleIdx="0" presStyleCnt="4"/>
      <dgm:spPr/>
    </dgm:pt>
    <dgm:pt modelId="{CEE64D93-505D-46E8-8226-2D7AFFE6E269}" type="pres">
      <dgm:prSet presAssocID="{6C4EF5EB-D5F0-40FE-993C-C5E0B3C64B2F}" presName="txShp" presStyleLbl="node1" presStyleIdx="0" presStyleCnt="4" custLinFactNeighborX="1045" custLinFactNeighborY="3148">
        <dgm:presLayoutVars>
          <dgm:bulletEnabled val="1"/>
        </dgm:presLayoutVars>
      </dgm:prSet>
      <dgm:spPr/>
    </dgm:pt>
    <dgm:pt modelId="{9C131193-CDDD-44FB-8BEA-9FA369B1DF91}" type="pres">
      <dgm:prSet presAssocID="{F486F468-4488-42F9-9DBD-738A8A7D8941}" presName="spacing" presStyleCnt="0"/>
      <dgm:spPr/>
    </dgm:pt>
    <dgm:pt modelId="{DB0E3DDC-72E8-49B5-BEE4-C98CF6843924}" type="pres">
      <dgm:prSet presAssocID="{1D09921D-69C2-4AA3-AE2C-7D6F8B94D502}" presName="composite" presStyleCnt="0"/>
      <dgm:spPr/>
    </dgm:pt>
    <dgm:pt modelId="{3279D6F8-E77C-401E-98EA-DF3E6649A4F0}" type="pres">
      <dgm:prSet presAssocID="{1D09921D-69C2-4AA3-AE2C-7D6F8B94D502}" presName="imgShp" presStyleLbl="fgImgPlace1" presStyleIdx="1" presStyleCnt="4"/>
      <dgm:spPr/>
    </dgm:pt>
    <dgm:pt modelId="{93A3F54D-7882-481F-86E7-95FA883D3136}" type="pres">
      <dgm:prSet presAssocID="{1D09921D-69C2-4AA3-AE2C-7D6F8B94D502}" presName="txShp" presStyleLbl="node1" presStyleIdx="1" presStyleCnt="4">
        <dgm:presLayoutVars>
          <dgm:bulletEnabled val="1"/>
        </dgm:presLayoutVars>
      </dgm:prSet>
      <dgm:spPr/>
    </dgm:pt>
    <dgm:pt modelId="{57DE38D5-A16F-44BF-9005-4719856E3FB2}" type="pres">
      <dgm:prSet presAssocID="{C4CA69CB-D902-4AE3-896D-2378871B123E}" presName="spacing" presStyleCnt="0"/>
      <dgm:spPr/>
    </dgm:pt>
    <dgm:pt modelId="{8303268D-3381-435E-B96D-2F3F90FACB92}" type="pres">
      <dgm:prSet presAssocID="{0A6772D4-DB84-43B7-B898-525A615D1344}" presName="composite" presStyleCnt="0"/>
      <dgm:spPr/>
    </dgm:pt>
    <dgm:pt modelId="{16DB1E39-F643-4B42-884D-638B65E5098A}" type="pres">
      <dgm:prSet presAssocID="{0A6772D4-DB84-43B7-B898-525A615D1344}" presName="imgShp" presStyleLbl="fgImgPlace1" presStyleIdx="2" presStyleCnt="4"/>
      <dgm:spPr/>
    </dgm:pt>
    <dgm:pt modelId="{21D32A8B-15A6-4F7E-9F3B-71A2CF72EBB9}" type="pres">
      <dgm:prSet presAssocID="{0A6772D4-DB84-43B7-B898-525A615D1344}" presName="txShp" presStyleLbl="node1" presStyleIdx="2" presStyleCnt="4">
        <dgm:presLayoutVars>
          <dgm:bulletEnabled val="1"/>
        </dgm:presLayoutVars>
      </dgm:prSet>
      <dgm:spPr/>
    </dgm:pt>
    <dgm:pt modelId="{3D771498-136E-4C5E-A9DF-05B71FA0E7F2}" type="pres">
      <dgm:prSet presAssocID="{2CA55644-FA73-4BE0-9C72-CEC4E1ADC9AC}" presName="spacing" presStyleCnt="0"/>
      <dgm:spPr/>
    </dgm:pt>
    <dgm:pt modelId="{AA33F4A5-B66D-42AC-AA27-A0DFDE000349}" type="pres">
      <dgm:prSet presAssocID="{4D56008D-704C-410A-97AF-9A6EDCCF24F6}" presName="composite" presStyleCnt="0"/>
      <dgm:spPr/>
    </dgm:pt>
    <dgm:pt modelId="{BAF8CAC1-0FD2-4AB5-A0CA-A590A57BFA8C}" type="pres">
      <dgm:prSet presAssocID="{4D56008D-704C-410A-97AF-9A6EDCCF24F6}" presName="imgShp" presStyleLbl="fgImgPlace1" presStyleIdx="3" presStyleCnt="4"/>
      <dgm:spPr/>
    </dgm:pt>
    <dgm:pt modelId="{4623C87B-E7DE-410C-A58E-AD288FE0ED8D}" type="pres">
      <dgm:prSet presAssocID="{4D56008D-704C-410A-97AF-9A6EDCCF24F6}" presName="txShp" presStyleLbl="node1" presStyleIdx="3" presStyleCnt="4">
        <dgm:presLayoutVars>
          <dgm:bulletEnabled val="1"/>
        </dgm:presLayoutVars>
      </dgm:prSet>
      <dgm:spPr/>
    </dgm:pt>
  </dgm:ptLst>
  <dgm:cxnLst>
    <dgm:cxn modelId="{62526011-44DF-4843-9EA7-BE0FFFB5C900}" srcId="{34F68B4F-EBBC-4941-A287-DF1D04F7095A}" destId="{6C4EF5EB-D5F0-40FE-993C-C5E0B3C64B2F}" srcOrd="0" destOrd="0" parTransId="{1F1EC84F-B953-4830-B37E-B904366B6FF0}" sibTransId="{F486F468-4488-42F9-9DBD-738A8A7D8941}"/>
    <dgm:cxn modelId="{6B168161-198E-4A85-A811-DD3618F22AC2}" type="presOf" srcId="{0A6772D4-DB84-43B7-B898-525A615D1344}" destId="{21D32A8B-15A6-4F7E-9F3B-71A2CF72EBB9}" srcOrd="0" destOrd="0" presId="urn:microsoft.com/office/officeart/2005/8/layout/vList3"/>
    <dgm:cxn modelId="{95FDA944-6C28-42C2-B186-FC390796AABA}" srcId="{34F68B4F-EBBC-4941-A287-DF1D04F7095A}" destId="{0A6772D4-DB84-43B7-B898-525A615D1344}" srcOrd="2" destOrd="0" parTransId="{9CE55984-591B-464B-9E8D-B14CE6C17FEC}" sibTransId="{2CA55644-FA73-4BE0-9C72-CEC4E1ADC9AC}"/>
    <dgm:cxn modelId="{6619074B-034D-40F9-AF20-F8B5B435179B}" srcId="{34F68B4F-EBBC-4941-A287-DF1D04F7095A}" destId="{1D09921D-69C2-4AA3-AE2C-7D6F8B94D502}" srcOrd="1" destOrd="0" parTransId="{B47676CD-9074-4D83-878B-36E254CEDC90}" sibTransId="{C4CA69CB-D902-4AE3-896D-2378871B123E}"/>
    <dgm:cxn modelId="{DE35B998-28B6-4785-89EC-F30BF7F046A5}" srcId="{34F68B4F-EBBC-4941-A287-DF1D04F7095A}" destId="{4D56008D-704C-410A-97AF-9A6EDCCF24F6}" srcOrd="3" destOrd="0" parTransId="{DEE5F465-A347-4198-A177-51E4104DE26A}" sibTransId="{26679C85-CF0D-4BE4-ABD7-DAFC2B4170EC}"/>
    <dgm:cxn modelId="{89C2979D-2B1D-4260-8C01-EE1E77002371}" type="presOf" srcId="{1D09921D-69C2-4AA3-AE2C-7D6F8B94D502}" destId="{93A3F54D-7882-481F-86E7-95FA883D3136}" srcOrd="0" destOrd="0" presId="urn:microsoft.com/office/officeart/2005/8/layout/vList3"/>
    <dgm:cxn modelId="{56FC96A0-F0C8-4630-9EE5-4F017E81501E}" type="presOf" srcId="{34F68B4F-EBBC-4941-A287-DF1D04F7095A}" destId="{0A19E86F-FAA6-45A8-83DA-1C1E2EC1017E}" srcOrd="0" destOrd="0" presId="urn:microsoft.com/office/officeart/2005/8/layout/vList3"/>
    <dgm:cxn modelId="{FF009DE7-ACDE-44BA-BDD3-140137F593E8}" type="presOf" srcId="{6C4EF5EB-D5F0-40FE-993C-C5E0B3C64B2F}" destId="{CEE64D93-505D-46E8-8226-2D7AFFE6E269}" srcOrd="0" destOrd="0" presId="urn:microsoft.com/office/officeart/2005/8/layout/vList3"/>
    <dgm:cxn modelId="{EBC968F5-551C-427C-A78E-047D23AD0C15}" type="presOf" srcId="{4D56008D-704C-410A-97AF-9A6EDCCF24F6}" destId="{4623C87B-E7DE-410C-A58E-AD288FE0ED8D}" srcOrd="0" destOrd="0" presId="urn:microsoft.com/office/officeart/2005/8/layout/vList3"/>
    <dgm:cxn modelId="{623CC616-8ADC-4E6B-8DAF-878FFF6591BF}" type="presParOf" srcId="{0A19E86F-FAA6-45A8-83DA-1C1E2EC1017E}" destId="{20BCAE87-7EB5-42A1-ACC8-5F4F972020BC}" srcOrd="0" destOrd="0" presId="urn:microsoft.com/office/officeart/2005/8/layout/vList3"/>
    <dgm:cxn modelId="{EC7B1956-FC25-4D10-9009-C7123D5E1FB2}" type="presParOf" srcId="{20BCAE87-7EB5-42A1-ACC8-5F4F972020BC}" destId="{F37D5A19-A157-48B5-982B-4114B71CDC6A}" srcOrd="0" destOrd="0" presId="urn:microsoft.com/office/officeart/2005/8/layout/vList3"/>
    <dgm:cxn modelId="{F46262CB-31AA-41E5-A733-66D13FCD7D2F}" type="presParOf" srcId="{20BCAE87-7EB5-42A1-ACC8-5F4F972020BC}" destId="{CEE64D93-505D-46E8-8226-2D7AFFE6E269}" srcOrd="1" destOrd="0" presId="urn:microsoft.com/office/officeart/2005/8/layout/vList3"/>
    <dgm:cxn modelId="{59265050-147A-4C30-899B-DE933E065D55}" type="presParOf" srcId="{0A19E86F-FAA6-45A8-83DA-1C1E2EC1017E}" destId="{9C131193-CDDD-44FB-8BEA-9FA369B1DF91}" srcOrd="1" destOrd="0" presId="urn:microsoft.com/office/officeart/2005/8/layout/vList3"/>
    <dgm:cxn modelId="{D5640F9E-71A7-491A-86A8-A72763C1B765}" type="presParOf" srcId="{0A19E86F-FAA6-45A8-83DA-1C1E2EC1017E}" destId="{DB0E3DDC-72E8-49B5-BEE4-C98CF6843924}" srcOrd="2" destOrd="0" presId="urn:microsoft.com/office/officeart/2005/8/layout/vList3"/>
    <dgm:cxn modelId="{DAD5F07F-2E83-4315-8F3E-C44412E24BBA}" type="presParOf" srcId="{DB0E3DDC-72E8-49B5-BEE4-C98CF6843924}" destId="{3279D6F8-E77C-401E-98EA-DF3E6649A4F0}" srcOrd="0" destOrd="0" presId="urn:microsoft.com/office/officeart/2005/8/layout/vList3"/>
    <dgm:cxn modelId="{24B09910-95EC-4E1E-8DC6-6577B5B3A5B9}" type="presParOf" srcId="{DB0E3DDC-72E8-49B5-BEE4-C98CF6843924}" destId="{93A3F54D-7882-481F-86E7-95FA883D3136}" srcOrd="1" destOrd="0" presId="urn:microsoft.com/office/officeart/2005/8/layout/vList3"/>
    <dgm:cxn modelId="{CC9EFEAD-DB7D-4D75-9A87-D92BCF5F0849}" type="presParOf" srcId="{0A19E86F-FAA6-45A8-83DA-1C1E2EC1017E}" destId="{57DE38D5-A16F-44BF-9005-4719856E3FB2}" srcOrd="3" destOrd="0" presId="urn:microsoft.com/office/officeart/2005/8/layout/vList3"/>
    <dgm:cxn modelId="{3E5FB62A-D132-473F-A77D-51C1372C84D0}" type="presParOf" srcId="{0A19E86F-FAA6-45A8-83DA-1C1E2EC1017E}" destId="{8303268D-3381-435E-B96D-2F3F90FACB92}" srcOrd="4" destOrd="0" presId="urn:microsoft.com/office/officeart/2005/8/layout/vList3"/>
    <dgm:cxn modelId="{3A04BD56-2E60-430D-BB33-F3B9FDCBD226}" type="presParOf" srcId="{8303268D-3381-435E-B96D-2F3F90FACB92}" destId="{16DB1E39-F643-4B42-884D-638B65E5098A}" srcOrd="0" destOrd="0" presId="urn:microsoft.com/office/officeart/2005/8/layout/vList3"/>
    <dgm:cxn modelId="{0471289F-9473-4BAD-8F71-F5155A954E2A}" type="presParOf" srcId="{8303268D-3381-435E-B96D-2F3F90FACB92}" destId="{21D32A8B-15A6-4F7E-9F3B-71A2CF72EBB9}" srcOrd="1" destOrd="0" presId="urn:microsoft.com/office/officeart/2005/8/layout/vList3"/>
    <dgm:cxn modelId="{F3C9918E-13D9-4FD0-9D38-750A3BA97FBB}" type="presParOf" srcId="{0A19E86F-FAA6-45A8-83DA-1C1E2EC1017E}" destId="{3D771498-136E-4C5E-A9DF-05B71FA0E7F2}" srcOrd="5" destOrd="0" presId="urn:microsoft.com/office/officeart/2005/8/layout/vList3"/>
    <dgm:cxn modelId="{DBB07A70-112D-4D0B-849A-CC407940C67F}" type="presParOf" srcId="{0A19E86F-FAA6-45A8-83DA-1C1E2EC1017E}" destId="{AA33F4A5-B66D-42AC-AA27-A0DFDE000349}" srcOrd="6" destOrd="0" presId="urn:microsoft.com/office/officeart/2005/8/layout/vList3"/>
    <dgm:cxn modelId="{E0EF1C99-175E-4F5C-8D20-CE1B643DF1FC}" type="presParOf" srcId="{AA33F4A5-B66D-42AC-AA27-A0DFDE000349}" destId="{BAF8CAC1-0FD2-4AB5-A0CA-A590A57BFA8C}" srcOrd="0" destOrd="0" presId="urn:microsoft.com/office/officeart/2005/8/layout/vList3"/>
    <dgm:cxn modelId="{62661C93-60C4-4EC2-9998-BF46A52D8854}" type="presParOf" srcId="{AA33F4A5-B66D-42AC-AA27-A0DFDE000349}" destId="{4623C87B-E7DE-410C-A58E-AD288FE0ED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34B09-54C4-4F3F-A487-94696B34560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16263AF-6455-4289-8FAF-C84535C781AE}">
      <dgm:prSet phldrT="[Текст]"/>
      <dgm:spPr/>
      <dgm:t>
        <a:bodyPr/>
        <a:lstStyle/>
        <a:p>
          <a:r>
            <a:rPr lang="ru-RU" dirty="0"/>
            <a:t>Школа знаний</a:t>
          </a:r>
        </a:p>
      </dgm:t>
    </dgm:pt>
    <dgm:pt modelId="{B7532928-60D2-46C2-A164-ABA4563734F9}" type="parTrans" cxnId="{72005419-A9FF-457E-8B01-2CCA76D5BFB5}">
      <dgm:prSet/>
      <dgm:spPr/>
      <dgm:t>
        <a:bodyPr/>
        <a:lstStyle/>
        <a:p>
          <a:endParaRPr lang="ru-RU"/>
        </a:p>
      </dgm:t>
    </dgm:pt>
    <dgm:pt modelId="{D18DA477-221D-409D-9A1C-E9373B532667}" type="sibTrans" cxnId="{72005419-A9FF-457E-8B01-2CCA76D5BFB5}">
      <dgm:prSet/>
      <dgm:spPr/>
      <dgm:t>
        <a:bodyPr/>
        <a:lstStyle/>
        <a:p>
          <a:endParaRPr lang="ru-RU"/>
        </a:p>
      </dgm:t>
    </dgm:pt>
    <dgm:pt modelId="{0E501B19-E4A7-4CA9-8CBC-CA1F603C7B6B}">
      <dgm:prSet phldrT="[Текст]"/>
      <dgm:spPr/>
      <dgm:t>
        <a:bodyPr/>
        <a:lstStyle/>
        <a:p>
          <a:r>
            <a:rPr lang="ru-RU" dirty="0"/>
            <a:t>Знать ответы на важные вопросы</a:t>
          </a:r>
        </a:p>
      </dgm:t>
    </dgm:pt>
    <dgm:pt modelId="{7B965AB7-DB3C-48D7-869A-4DEC0AF8EFB9}" type="parTrans" cxnId="{D77AE9C0-A52C-4E3F-BA50-1AF9EED4D5F7}">
      <dgm:prSet/>
      <dgm:spPr/>
      <dgm:t>
        <a:bodyPr/>
        <a:lstStyle/>
        <a:p>
          <a:endParaRPr lang="ru-RU"/>
        </a:p>
      </dgm:t>
    </dgm:pt>
    <dgm:pt modelId="{D9D518F5-EEE8-4ACE-B627-79C1CF2BA8DE}" type="sibTrans" cxnId="{D77AE9C0-A52C-4E3F-BA50-1AF9EED4D5F7}">
      <dgm:prSet/>
      <dgm:spPr/>
      <dgm:t>
        <a:bodyPr/>
        <a:lstStyle/>
        <a:p>
          <a:endParaRPr lang="ru-RU"/>
        </a:p>
      </dgm:t>
    </dgm:pt>
    <dgm:pt modelId="{20E55974-CDDE-4E8B-9905-7147FF901C4D}">
      <dgm:prSet phldrT="[Текст]"/>
      <dgm:spPr/>
      <dgm:t>
        <a:bodyPr/>
        <a:lstStyle/>
        <a:p>
          <a:r>
            <a:rPr lang="ru-RU" dirty="0"/>
            <a:t>Школа компетенций</a:t>
          </a:r>
        </a:p>
      </dgm:t>
    </dgm:pt>
    <dgm:pt modelId="{6346E075-FF48-4DBD-859D-7A176F656B3D}" type="parTrans" cxnId="{1FA71852-69ED-4F1B-9D38-DA9D2A800F43}">
      <dgm:prSet/>
      <dgm:spPr/>
      <dgm:t>
        <a:bodyPr/>
        <a:lstStyle/>
        <a:p>
          <a:endParaRPr lang="ru-RU"/>
        </a:p>
      </dgm:t>
    </dgm:pt>
    <dgm:pt modelId="{C62882CB-C4CD-4591-B79F-A115A941F3A4}" type="sibTrans" cxnId="{1FA71852-69ED-4F1B-9D38-DA9D2A800F43}">
      <dgm:prSet/>
      <dgm:spPr/>
      <dgm:t>
        <a:bodyPr/>
        <a:lstStyle/>
        <a:p>
          <a:endParaRPr lang="ru-RU"/>
        </a:p>
      </dgm:t>
    </dgm:pt>
    <dgm:pt modelId="{12433AF5-4100-4EF5-877E-1FA37089423D}">
      <dgm:prSet phldrT="[Текст]"/>
      <dgm:spPr/>
      <dgm:t>
        <a:bodyPr/>
        <a:lstStyle/>
        <a:p>
          <a:r>
            <a:rPr lang="ru-RU" dirty="0"/>
            <a:t>Уметь находить ответы на вопросы</a:t>
          </a:r>
        </a:p>
      </dgm:t>
    </dgm:pt>
    <dgm:pt modelId="{77FD6F51-FF4A-457D-95DF-5935AE43ECF7}" type="parTrans" cxnId="{DB2D8FB5-42A0-4D69-B1BA-74CFEA597A4E}">
      <dgm:prSet/>
      <dgm:spPr/>
      <dgm:t>
        <a:bodyPr/>
        <a:lstStyle/>
        <a:p>
          <a:endParaRPr lang="ru-RU"/>
        </a:p>
      </dgm:t>
    </dgm:pt>
    <dgm:pt modelId="{0F78C014-7786-4FB4-8283-47EB99DDC384}" type="sibTrans" cxnId="{DB2D8FB5-42A0-4D69-B1BA-74CFEA597A4E}">
      <dgm:prSet/>
      <dgm:spPr/>
      <dgm:t>
        <a:bodyPr/>
        <a:lstStyle/>
        <a:p>
          <a:endParaRPr lang="ru-RU"/>
        </a:p>
      </dgm:t>
    </dgm:pt>
    <dgm:pt modelId="{9402C2DA-347D-48B3-8AB9-8FDE90A789CD}">
      <dgm:prSet phldrT="[Текст]"/>
      <dgm:spPr/>
      <dgm:t>
        <a:bodyPr/>
        <a:lstStyle/>
        <a:p>
          <a:r>
            <a:rPr lang="ru-RU" dirty="0"/>
            <a:t>Школа созидания</a:t>
          </a:r>
        </a:p>
      </dgm:t>
    </dgm:pt>
    <dgm:pt modelId="{2F08E018-E169-4EEB-8C7C-CCB2C2EC6F12}" type="parTrans" cxnId="{547E3BB6-DFBC-473A-BEC9-9B5C92E1534A}">
      <dgm:prSet/>
      <dgm:spPr/>
      <dgm:t>
        <a:bodyPr/>
        <a:lstStyle/>
        <a:p>
          <a:endParaRPr lang="ru-RU"/>
        </a:p>
      </dgm:t>
    </dgm:pt>
    <dgm:pt modelId="{F51D260E-323E-4A91-8E81-3F95C619AD1A}" type="sibTrans" cxnId="{547E3BB6-DFBC-473A-BEC9-9B5C92E1534A}">
      <dgm:prSet/>
      <dgm:spPr/>
      <dgm:t>
        <a:bodyPr/>
        <a:lstStyle/>
        <a:p>
          <a:endParaRPr lang="ru-RU"/>
        </a:p>
      </dgm:t>
    </dgm:pt>
    <dgm:pt modelId="{41C8D3FC-EE5D-4EC9-8363-8E3C95F1A0DC}">
      <dgm:prSet phldrT="[Текст]"/>
      <dgm:spPr/>
      <dgm:t>
        <a:bodyPr/>
        <a:lstStyle/>
        <a:p>
          <a:r>
            <a:rPr lang="ru-RU" dirty="0"/>
            <a:t>Ставить новые вопросы и отвечать на них новыми решениями</a:t>
          </a:r>
        </a:p>
      </dgm:t>
    </dgm:pt>
    <dgm:pt modelId="{2BE3DA4E-4A5A-4100-824E-947DBE7B4449}" type="parTrans" cxnId="{42018B0E-5092-401F-8982-9EBCCB2A14C4}">
      <dgm:prSet/>
      <dgm:spPr/>
      <dgm:t>
        <a:bodyPr/>
        <a:lstStyle/>
        <a:p>
          <a:endParaRPr lang="ru-RU"/>
        </a:p>
      </dgm:t>
    </dgm:pt>
    <dgm:pt modelId="{54FCAD71-AA2D-4110-8BC2-A4808B7C1097}" type="sibTrans" cxnId="{42018B0E-5092-401F-8982-9EBCCB2A14C4}">
      <dgm:prSet/>
      <dgm:spPr/>
      <dgm:t>
        <a:bodyPr/>
        <a:lstStyle/>
        <a:p>
          <a:endParaRPr lang="ru-RU"/>
        </a:p>
      </dgm:t>
    </dgm:pt>
    <dgm:pt modelId="{CD5A80F0-C772-472A-9406-977C0BDC7D76}" type="pres">
      <dgm:prSet presAssocID="{87134B09-54C4-4F3F-A487-94696B345607}" presName="Name0" presStyleCnt="0">
        <dgm:presLayoutVars>
          <dgm:dir/>
          <dgm:animLvl val="lvl"/>
          <dgm:resizeHandles val="exact"/>
        </dgm:presLayoutVars>
      </dgm:prSet>
      <dgm:spPr/>
    </dgm:pt>
    <dgm:pt modelId="{BC655D0F-DF42-49F8-819E-68B739FBD62D}" type="pres">
      <dgm:prSet presAssocID="{87134B09-54C4-4F3F-A487-94696B345607}" presName="tSp" presStyleCnt="0"/>
      <dgm:spPr/>
    </dgm:pt>
    <dgm:pt modelId="{912B3111-328D-4900-BEC3-2FEBE205BCD8}" type="pres">
      <dgm:prSet presAssocID="{87134B09-54C4-4F3F-A487-94696B345607}" presName="bSp" presStyleCnt="0"/>
      <dgm:spPr/>
    </dgm:pt>
    <dgm:pt modelId="{695E9836-BC42-4773-8C89-A167466DE032}" type="pres">
      <dgm:prSet presAssocID="{87134B09-54C4-4F3F-A487-94696B345607}" presName="process" presStyleCnt="0"/>
      <dgm:spPr/>
    </dgm:pt>
    <dgm:pt modelId="{8CDB97F9-DB7E-4754-A891-E4DF42B940F0}" type="pres">
      <dgm:prSet presAssocID="{F16263AF-6455-4289-8FAF-C84535C781AE}" presName="composite1" presStyleCnt="0"/>
      <dgm:spPr/>
    </dgm:pt>
    <dgm:pt modelId="{5222A607-6B4C-48C8-A5D8-A36E9FB5F404}" type="pres">
      <dgm:prSet presAssocID="{F16263AF-6455-4289-8FAF-C84535C781AE}" presName="dummyNode1" presStyleLbl="node1" presStyleIdx="0" presStyleCnt="3"/>
      <dgm:spPr/>
    </dgm:pt>
    <dgm:pt modelId="{723464A1-1ACC-4E24-997B-14694BEE5CEB}" type="pres">
      <dgm:prSet presAssocID="{F16263AF-6455-4289-8FAF-C84535C781AE}" presName="childNode1" presStyleLbl="bgAcc1" presStyleIdx="0" presStyleCnt="3">
        <dgm:presLayoutVars>
          <dgm:bulletEnabled val="1"/>
        </dgm:presLayoutVars>
      </dgm:prSet>
      <dgm:spPr/>
    </dgm:pt>
    <dgm:pt modelId="{415191F8-1466-4EEF-9D8F-469DF47A57E0}" type="pres">
      <dgm:prSet presAssocID="{F16263AF-6455-4289-8FAF-C84535C781AE}" presName="childNode1tx" presStyleLbl="bgAcc1" presStyleIdx="0" presStyleCnt="3">
        <dgm:presLayoutVars>
          <dgm:bulletEnabled val="1"/>
        </dgm:presLayoutVars>
      </dgm:prSet>
      <dgm:spPr/>
    </dgm:pt>
    <dgm:pt modelId="{7BA2D1A4-6E9F-4AE4-A899-DC64D1D32DA6}" type="pres">
      <dgm:prSet presAssocID="{F16263AF-6455-4289-8FAF-C84535C781AE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681F53A-FBF9-4F0E-8B65-166BF248E421}" type="pres">
      <dgm:prSet presAssocID="{F16263AF-6455-4289-8FAF-C84535C781AE}" presName="connSite1" presStyleCnt="0"/>
      <dgm:spPr/>
    </dgm:pt>
    <dgm:pt modelId="{301AAFF7-9528-4E96-B349-913B9748FADD}" type="pres">
      <dgm:prSet presAssocID="{D18DA477-221D-409D-9A1C-E9373B532667}" presName="Name9" presStyleLbl="sibTrans2D1" presStyleIdx="0" presStyleCnt="2"/>
      <dgm:spPr/>
    </dgm:pt>
    <dgm:pt modelId="{6904A057-7334-4616-9138-549705427109}" type="pres">
      <dgm:prSet presAssocID="{20E55974-CDDE-4E8B-9905-7147FF901C4D}" presName="composite2" presStyleCnt="0"/>
      <dgm:spPr/>
    </dgm:pt>
    <dgm:pt modelId="{9CF7CBCA-AC8E-4C70-A371-3A7EC19563FE}" type="pres">
      <dgm:prSet presAssocID="{20E55974-CDDE-4E8B-9905-7147FF901C4D}" presName="dummyNode2" presStyleLbl="node1" presStyleIdx="0" presStyleCnt="3"/>
      <dgm:spPr/>
    </dgm:pt>
    <dgm:pt modelId="{2495689D-49A6-444F-AE8D-852C79FF915B}" type="pres">
      <dgm:prSet presAssocID="{20E55974-CDDE-4E8B-9905-7147FF901C4D}" presName="childNode2" presStyleLbl="bgAcc1" presStyleIdx="1" presStyleCnt="3">
        <dgm:presLayoutVars>
          <dgm:bulletEnabled val="1"/>
        </dgm:presLayoutVars>
      </dgm:prSet>
      <dgm:spPr/>
    </dgm:pt>
    <dgm:pt modelId="{428AAD23-6B31-48E4-A9C5-6771E9944836}" type="pres">
      <dgm:prSet presAssocID="{20E55974-CDDE-4E8B-9905-7147FF901C4D}" presName="childNode2tx" presStyleLbl="bgAcc1" presStyleIdx="1" presStyleCnt="3">
        <dgm:presLayoutVars>
          <dgm:bulletEnabled val="1"/>
        </dgm:presLayoutVars>
      </dgm:prSet>
      <dgm:spPr/>
    </dgm:pt>
    <dgm:pt modelId="{5732B5AA-8BE5-4411-93B9-71E401FB4D0B}" type="pres">
      <dgm:prSet presAssocID="{20E55974-CDDE-4E8B-9905-7147FF901C4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62BCAE17-B590-4915-B464-9F6CFB5EDB06}" type="pres">
      <dgm:prSet presAssocID="{20E55974-CDDE-4E8B-9905-7147FF901C4D}" presName="connSite2" presStyleCnt="0"/>
      <dgm:spPr/>
    </dgm:pt>
    <dgm:pt modelId="{C32DCBA9-5A48-4D0F-B0F3-C89743B080B3}" type="pres">
      <dgm:prSet presAssocID="{C62882CB-C4CD-4591-B79F-A115A941F3A4}" presName="Name18" presStyleLbl="sibTrans2D1" presStyleIdx="1" presStyleCnt="2"/>
      <dgm:spPr/>
    </dgm:pt>
    <dgm:pt modelId="{A321215F-CB8B-42CF-B739-BD8019A4BB84}" type="pres">
      <dgm:prSet presAssocID="{9402C2DA-347D-48B3-8AB9-8FDE90A789CD}" presName="composite1" presStyleCnt="0"/>
      <dgm:spPr/>
    </dgm:pt>
    <dgm:pt modelId="{677DA520-2ADB-418F-8014-C8D875BF8BC9}" type="pres">
      <dgm:prSet presAssocID="{9402C2DA-347D-48B3-8AB9-8FDE90A789CD}" presName="dummyNode1" presStyleLbl="node1" presStyleIdx="1" presStyleCnt="3"/>
      <dgm:spPr/>
    </dgm:pt>
    <dgm:pt modelId="{C1301F9F-C035-442A-9CE9-0E3A224CA991}" type="pres">
      <dgm:prSet presAssocID="{9402C2DA-347D-48B3-8AB9-8FDE90A789CD}" presName="childNode1" presStyleLbl="bgAcc1" presStyleIdx="2" presStyleCnt="3">
        <dgm:presLayoutVars>
          <dgm:bulletEnabled val="1"/>
        </dgm:presLayoutVars>
      </dgm:prSet>
      <dgm:spPr/>
    </dgm:pt>
    <dgm:pt modelId="{10ABD2D1-7236-4DCD-AC7A-4C5441D1CEAB}" type="pres">
      <dgm:prSet presAssocID="{9402C2DA-347D-48B3-8AB9-8FDE90A789CD}" presName="childNode1tx" presStyleLbl="bgAcc1" presStyleIdx="2" presStyleCnt="3">
        <dgm:presLayoutVars>
          <dgm:bulletEnabled val="1"/>
        </dgm:presLayoutVars>
      </dgm:prSet>
      <dgm:spPr/>
    </dgm:pt>
    <dgm:pt modelId="{5F5C51AC-7562-4B86-8D21-BA6CB42858B4}" type="pres">
      <dgm:prSet presAssocID="{9402C2DA-347D-48B3-8AB9-8FDE90A789C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A9E6C30-56AE-473A-82F0-D166215625AD}" type="pres">
      <dgm:prSet presAssocID="{9402C2DA-347D-48B3-8AB9-8FDE90A789CD}" presName="connSite1" presStyleCnt="0"/>
      <dgm:spPr/>
    </dgm:pt>
  </dgm:ptLst>
  <dgm:cxnLst>
    <dgm:cxn modelId="{42018B0E-5092-401F-8982-9EBCCB2A14C4}" srcId="{9402C2DA-347D-48B3-8AB9-8FDE90A789CD}" destId="{41C8D3FC-EE5D-4EC9-8363-8E3C95F1A0DC}" srcOrd="0" destOrd="0" parTransId="{2BE3DA4E-4A5A-4100-824E-947DBE7B4449}" sibTransId="{54FCAD71-AA2D-4110-8BC2-A4808B7C1097}"/>
    <dgm:cxn modelId="{03731A13-B5F6-4367-A823-212EF36A3235}" type="presOf" srcId="{C62882CB-C4CD-4591-B79F-A115A941F3A4}" destId="{C32DCBA9-5A48-4D0F-B0F3-C89743B080B3}" srcOrd="0" destOrd="0" presId="urn:microsoft.com/office/officeart/2005/8/layout/hProcess4"/>
    <dgm:cxn modelId="{72005419-A9FF-457E-8B01-2CCA76D5BFB5}" srcId="{87134B09-54C4-4F3F-A487-94696B345607}" destId="{F16263AF-6455-4289-8FAF-C84535C781AE}" srcOrd="0" destOrd="0" parTransId="{B7532928-60D2-46C2-A164-ABA4563734F9}" sibTransId="{D18DA477-221D-409D-9A1C-E9373B532667}"/>
    <dgm:cxn modelId="{21B53130-2445-4794-8887-772E872E0B65}" type="presOf" srcId="{41C8D3FC-EE5D-4EC9-8363-8E3C95F1A0DC}" destId="{C1301F9F-C035-442A-9CE9-0E3A224CA991}" srcOrd="0" destOrd="0" presId="urn:microsoft.com/office/officeart/2005/8/layout/hProcess4"/>
    <dgm:cxn modelId="{20680434-3241-4DF6-9D12-E846DD0B3DBF}" type="presOf" srcId="{87134B09-54C4-4F3F-A487-94696B345607}" destId="{CD5A80F0-C772-472A-9406-977C0BDC7D76}" srcOrd="0" destOrd="0" presId="urn:microsoft.com/office/officeart/2005/8/layout/hProcess4"/>
    <dgm:cxn modelId="{13F4CA5C-7BDF-4873-BE5B-041ECF7116C8}" type="presOf" srcId="{20E55974-CDDE-4E8B-9905-7147FF901C4D}" destId="{5732B5AA-8BE5-4411-93B9-71E401FB4D0B}" srcOrd="0" destOrd="0" presId="urn:microsoft.com/office/officeart/2005/8/layout/hProcess4"/>
    <dgm:cxn modelId="{17407442-B7D7-4078-9612-0A40046B387F}" type="presOf" srcId="{9402C2DA-347D-48B3-8AB9-8FDE90A789CD}" destId="{5F5C51AC-7562-4B86-8D21-BA6CB42858B4}" srcOrd="0" destOrd="0" presId="urn:microsoft.com/office/officeart/2005/8/layout/hProcess4"/>
    <dgm:cxn modelId="{5C3C014B-5337-4F06-B571-495AD6A70D58}" type="presOf" srcId="{D18DA477-221D-409D-9A1C-E9373B532667}" destId="{301AAFF7-9528-4E96-B349-913B9748FADD}" srcOrd="0" destOrd="0" presId="urn:microsoft.com/office/officeart/2005/8/layout/hProcess4"/>
    <dgm:cxn modelId="{1FA71852-69ED-4F1B-9D38-DA9D2A800F43}" srcId="{87134B09-54C4-4F3F-A487-94696B345607}" destId="{20E55974-CDDE-4E8B-9905-7147FF901C4D}" srcOrd="1" destOrd="0" parTransId="{6346E075-FF48-4DBD-859D-7A176F656B3D}" sibTransId="{C62882CB-C4CD-4591-B79F-A115A941F3A4}"/>
    <dgm:cxn modelId="{0FA0FB92-496A-405E-87CC-1B1AC014BF5A}" type="presOf" srcId="{12433AF5-4100-4EF5-877E-1FA37089423D}" destId="{428AAD23-6B31-48E4-A9C5-6771E9944836}" srcOrd="1" destOrd="0" presId="urn:microsoft.com/office/officeart/2005/8/layout/hProcess4"/>
    <dgm:cxn modelId="{9C7580AD-BD1F-4AEF-9963-C3BE421E815D}" type="presOf" srcId="{0E501B19-E4A7-4CA9-8CBC-CA1F603C7B6B}" destId="{415191F8-1466-4EEF-9D8F-469DF47A57E0}" srcOrd="1" destOrd="0" presId="urn:microsoft.com/office/officeart/2005/8/layout/hProcess4"/>
    <dgm:cxn modelId="{DB2D8FB5-42A0-4D69-B1BA-74CFEA597A4E}" srcId="{20E55974-CDDE-4E8B-9905-7147FF901C4D}" destId="{12433AF5-4100-4EF5-877E-1FA37089423D}" srcOrd="0" destOrd="0" parTransId="{77FD6F51-FF4A-457D-95DF-5935AE43ECF7}" sibTransId="{0F78C014-7786-4FB4-8283-47EB99DDC384}"/>
    <dgm:cxn modelId="{547E3BB6-DFBC-473A-BEC9-9B5C92E1534A}" srcId="{87134B09-54C4-4F3F-A487-94696B345607}" destId="{9402C2DA-347D-48B3-8AB9-8FDE90A789CD}" srcOrd="2" destOrd="0" parTransId="{2F08E018-E169-4EEB-8C7C-CCB2C2EC6F12}" sibTransId="{F51D260E-323E-4A91-8E81-3F95C619AD1A}"/>
    <dgm:cxn modelId="{FE2254BA-5F33-4485-8C91-749A1BFC4391}" type="presOf" srcId="{F16263AF-6455-4289-8FAF-C84535C781AE}" destId="{7BA2D1A4-6E9F-4AE4-A899-DC64D1D32DA6}" srcOrd="0" destOrd="0" presId="urn:microsoft.com/office/officeart/2005/8/layout/hProcess4"/>
    <dgm:cxn modelId="{D77AE9C0-A52C-4E3F-BA50-1AF9EED4D5F7}" srcId="{F16263AF-6455-4289-8FAF-C84535C781AE}" destId="{0E501B19-E4A7-4CA9-8CBC-CA1F603C7B6B}" srcOrd="0" destOrd="0" parTransId="{7B965AB7-DB3C-48D7-869A-4DEC0AF8EFB9}" sibTransId="{D9D518F5-EEE8-4ACE-B627-79C1CF2BA8DE}"/>
    <dgm:cxn modelId="{48C8D5C8-5D26-46B9-A92B-55F59057969A}" type="presOf" srcId="{41C8D3FC-EE5D-4EC9-8363-8E3C95F1A0DC}" destId="{10ABD2D1-7236-4DCD-AC7A-4C5441D1CEAB}" srcOrd="1" destOrd="0" presId="urn:microsoft.com/office/officeart/2005/8/layout/hProcess4"/>
    <dgm:cxn modelId="{12D45CD7-09B3-41F0-BFAD-9D396A032513}" type="presOf" srcId="{0E501B19-E4A7-4CA9-8CBC-CA1F603C7B6B}" destId="{723464A1-1ACC-4E24-997B-14694BEE5CEB}" srcOrd="0" destOrd="0" presId="urn:microsoft.com/office/officeart/2005/8/layout/hProcess4"/>
    <dgm:cxn modelId="{FE4BDCF3-5305-4E0A-B151-8F45DA78CF7E}" type="presOf" srcId="{12433AF5-4100-4EF5-877E-1FA37089423D}" destId="{2495689D-49A6-444F-AE8D-852C79FF915B}" srcOrd="0" destOrd="0" presId="urn:microsoft.com/office/officeart/2005/8/layout/hProcess4"/>
    <dgm:cxn modelId="{773E8ECB-7638-447E-8C79-533C9C5BE565}" type="presParOf" srcId="{CD5A80F0-C772-472A-9406-977C0BDC7D76}" destId="{BC655D0F-DF42-49F8-819E-68B739FBD62D}" srcOrd="0" destOrd="0" presId="urn:microsoft.com/office/officeart/2005/8/layout/hProcess4"/>
    <dgm:cxn modelId="{581511D9-61D3-4423-9B2C-A9554509AFDC}" type="presParOf" srcId="{CD5A80F0-C772-472A-9406-977C0BDC7D76}" destId="{912B3111-328D-4900-BEC3-2FEBE205BCD8}" srcOrd="1" destOrd="0" presId="urn:microsoft.com/office/officeart/2005/8/layout/hProcess4"/>
    <dgm:cxn modelId="{44795C3E-0F3E-4A72-81F3-3D7D38CA3C8B}" type="presParOf" srcId="{CD5A80F0-C772-472A-9406-977C0BDC7D76}" destId="{695E9836-BC42-4773-8C89-A167466DE032}" srcOrd="2" destOrd="0" presId="urn:microsoft.com/office/officeart/2005/8/layout/hProcess4"/>
    <dgm:cxn modelId="{BEB11EF9-260C-40B7-A4F5-DEE1DB2CF746}" type="presParOf" srcId="{695E9836-BC42-4773-8C89-A167466DE032}" destId="{8CDB97F9-DB7E-4754-A891-E4DF42B940F0}" srcOrd="0" destOrd="0" presId="urn:microsoft.com/office/officeart/2005/8/layout/hProcess4"/>
    <dgm:cxn modelId="{9E5612B0-8209-4C7F-85EC-B989DDF1AA15}" type="presParOf" srcId="{8CDB97F9-DB7E-4754-A891-E4DF42B940F0}" destId="{5222A607-6B4C-48C8-A5D8-A36E9FB5F404}" srcOrd="0" destOrd="0" presId="urn:microsoft.com/office/officeart/2005/8/layout/hProcess4"/>
    <dgm:cxn modelId="{BB9310CC-FAB6-483D-841B-B8305B7C9EBB}" type="presParOf" srcId="{8CDB97F9-DB7E-4754-A891-E4DF42B940F0}" destId="{723464A1-1ACC-4E24-997B-14694BEE5CEB}" srcOrd="1" destOrd="0" presId="urn:microsoft.com/office/officeart/2005/8/layout/hProcess4"/>
    <dgm:cxn modelId="{40741B89-BFA8-417D-ADD8-D0DAA0485C4F}" type="presParOf" srcId="{8CDB97F9-DB7E-4754-A891-E4DF42B940F0}" destId="{415191F8-1466-4EEF-9D8F-469DF47A57E0}" srcOrd="2" destOrd="0" presId="urn:microsoft.com/office/officeart/2005/8/layout/hProcess4"/>
    <dgm:cxn modelId="{37D1E361-E005-478B-83E8-0FBD43FEB07F}" type="presParOf" srcId="{8CDB97F9-DB7E-4754-A891-E4DF42B940F0}" destId="{7BA2D1A4-6E9F-4AE4-A899-DC64D1D32DA6}" srcOrd="3" destOrd="0" presId="urn:microsoft.com/office/officeart/2005/8/layout/hProcess4"/>
    <dgm:cxn modelId="{935E7F21-DBCA-4FC0-84C9-C96E19095BAE}" type="presParOf" srcId="{8CDB97F9-DB7E-4754-A891-E4DF42B940F0}" destId="{0681F53A-FBF9-4F0E-8B65-166BF248E421}" srcOrd="4" destOrd="0" presId="urn:microsoft.com/office/officeart/2005/8/layout/hProcess4"/>
    <dgm:cxn modelId="{5A10BE25-C538-4223-BF2B-EF02A52AE348}" type="presParOf" srcId="{695E9836-BC42-4773-8C89-A167466DE032}" destId="{301AAFF7-9528-4E96-B349-913B9748FADD}" srcOrd="1" destOrd="0" presId="urn:microsoft.com/office/officeart/2005/8/layout/hProcess4"/>
    <dgm:cxn modelId="{66103CE5-4BEF-4463-8524-6F0FA5842F2D}" type="presParOf" srcId="{695E9836-BC42-4773-8C89-A167466DE032}" destId="{6904A057-7334-4616-9138-549705427109}" srcOrd="2" destOrd="0" presId="urn:microsoft.com/office/officeart/2005/8/layout/hProcess4"/>
    <dgm:cxn modelId="{2E5FBDB0-DAA8-4B15-A8DE-D35C8AA43788}" type="presParOf" srcId="{6904A057-7334-4616-9138-549705427109}" destId="{9CF7CBCA-AC8E-4C70-A371-3A7EC19563FE}" srcOrd="0" destOrd="0" presId="urn:microsoft.com/office/officeart/2005/8/layout/hProcess4"/>
    <dgm:cxn modelId="{1B6B6928-1F12-4687-858C-F290CFFF968A}" type="presParOf" srcId="{6904A057-7334-4616-9138-549705427109}" destId="{2495689D-49A6-444F-AE8D-852C79FF915B}" srcOrd="1" destOrd="0" presId="urn:microsoft.com/office/officeart/2005/8/layout/hProcess4"/>
    <dgm:cxn modelId="{C6896AA1-1AE2-47AC-BD95-E0AE36F2C224}" type="presParOf" srcId="{6904A057-7334-4616-9138-549705427109}" destId="{428AAD23-6B31-48E4-A9C5-6771E9944836}" srcOrd="2" destOrd="0" presId="urn:microsoft.com/office/officeart/2005/8/layout/hProcess4"/>
    <dgm:cxn modelId="{4CECF1D3-CD42-42ED-893A-208A3444A1A1}" type="presParOf" srcId="{6904A057-7334-4616-9138-549705427109}" destId="{5732B5AA-8BE5-4411-93B9-71E401FB4D0B}" srcOrd="3" destOrd="0" presId="urn:microsoft.com/office/officeart/2005/8/layout/hProcess4"/>
    <dgm:cxn modelId="{D570180F-AF90-4248-9710-F6295D1E8ECD}" type="presParOf" srcId="{6904A057-7334-4616-9138-549705427109}" destId="{62BCAE17-B590-4915-B464-9F6CFB5EDB06}" srcOrd="4" destOrd="0" presId="urn:microsoft.com/office/officeart/2005/8/layout/hProcess4"/>
    <dgm:cxn modelId="{B6E472F1-383B-46E0-89AB-F65B50DD91EA}" type="presParOf" srcId="{695E9836-BC42-4773-8C89-A167466DE032}" destId="{C32DCBA9-5A48-4D0F-B0F3-C89743B080B3}" srcOrd="3" destOrd="0" presId="urn:microsoft.com/office/officeart/2005/8/layout/hProcess4"/>
    <dgm:cxn modelId="{A7C11B99-EC29-44CD-A1D3-2DA4DD9B7CD3}" type="presParOf" srcId="{695E9836-BC42-4773-8C89-A167466DE032}" destId="{A321215F-CB8B-42CF-B739-BD8019A4BB84}" srcOrd="4" destOrd="0" presId="urn:microsoft.com/office/officeart/2005/8/layout/hProcess4"/>
    <dgm:cxn modelId="{DEB1826C-E80B-4A08-8DB0-00C05A7A71B0}" type="presParOf" srcId="{A321215F-CB8B-42CF-B739-BD8019A4BB84}" destId="{677DA520-2ADB-418F-8014-C8D875BF8BC9}" srcOrd="0" destOrd="0" presId="urn:microsoft.com/office/officeart/2005/8/layout/hProcess4"/>
    <dgm:cxn modelId="{E116C167-99F7-4994-AB0A-87D1A55702FD}" type="presParOf" srcId="{A321215F-CB8B-42CF-B739-BD8019A4BB84}" destId="{C1301F9F-C035-442A-9CE9-0E3A224CA991}" srcOrd="1" destOrd="0" presId="urn:microsoft.com/office/officeart/2005/8/layout/hProcess4"/>
    <dgm:cxn modelId="{3D14837C-6CBB-4938-9693-98A7E479FFD1}" type="presParOf" srcId="{A321215F-CB8B-42CF-B739-BD8019A4BB84}" destId="{10ABD2D1-7236-4DCD-AC7A-4C5441D1CEAB}" srcOrd="2" destOrd="0" presId="urn:microsoft.com/office/officeart/2005/8/layout/hProcess4"/>
    <dgm:cxn modelId="{DA096DDB-6EE4-40ED-8154-D7E1BD5C0893}" type="presParOf" srcId="{A321215F-CB8B-42CF-B739-BD8019A4BB84}" destId="{5F5C51AC-7562-4B86-8D21-BA6CB42858B4}" srcOrd="3" destOrd="0" presId="urn:microsoft.com/office/officeart/2005/8/layout/hProcess4"/>
    <dgm:cxn modelId="{F607C961-8C94-4F61-844F-82CC9F9F8010}" type="presParOf" srcId="{A321215F-CB8B-42CF-B739-BD8019A4BB84}" destId="{0A9E6C30-56AE-473A-82F0-D166215625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F68B4F-EBBC-4941-A287-DF1D04F7095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09921D-69C2-4AA3-AE2C-7D6F8B94D502}">
      <dgm:prSet/>
      <dgm:spPr/>
      <dgm:t>
        <a:bodyPr/>
        <a:lstStyle/>
        <a:p>
          <a:pPr rtl="0"/>
          <a:r>
            <a:rPr lang="ru-RU" dirty="0"/>
            <a:t>С какой информацией работают ученики?</a:t>
          </a:r>
        </a:p>
      </dgm:t>
    </dgm:pt>
    <dgm:pt modelId="{B47676CD-9074-4D83-878B-36E254CEDC90}" type="parTrans" cxnId="{6619074B-034D-40F9-AF20-F8B5B435179B}">
      <dgm:prSet/>
      <dgm:spPr/>
      <dgm:t>
        <a:bodyPr/>
        <a:lstStyle/>
        <a:p>
          <a:endParaRPr lang="ru-RU"/>
        </a:p>
      </dgm:t>
    </dgm:pt>
    <dgm:pt modelId="{C4CA69CB-D902-4AE3-896D-2378871B123E}" type="sibTrans" cxnId="{6619074B-034D-40F9-AF20-F8B5B435179B}">
      <dgm:prSet/>
      <dgm:spPr/>
      <dgm:t>
        <a:bodyPr/>
        <a:lstStyle/>
        <a:p>
          <a:endParaRPr lang="ru-RU"/>
        </a:p>
      </dgm:t>
    </dgm:pt>
    <dgm:pt modelId="{0A6772D4-DB84-43B7-B898-525A615D1344}">
      <dgm:prSet/>
      <dgm:spPr/>
      <dgm:t>
        <a:bodyPr/>
        <a:lstStyle/>
        <a:p>
          <a:pPr rtl="0"/>
          <a:r>
            <a:rPr lang="ru-RU" dirty="0"/>
            <a:t>Какие учебные задания выполняют?</a:t>
          </a:r>
        </a:p>
      </dgm:t>
    </dgm:pt>
    <dgm:pt modelId="{9CE55984-591B-464B-9E8D-B14CE6C17FEC}" type="parTrans" cxnId="{95FDA944-6C28-42C2-B186-FC390796AABA}">
      <dgm:prSet/>
      <dgm:spPr/>
      <dgm:t>
        <a:bodyPr/>
        <a:lstStyle/>
        <a:p>
          <a:endParaRPr lang="ru-RU"/>
        </a:p>
      </dgm:t>
    </dgm:pt>
    <dgm:pt modelId="{2CA55644-FA73-4BE0-9C72-CEC4E1ADC9AC}" type="sibTrans" cxnId="{95FDA944-6C28-42C2-B186-FC390796AABA}">
      <dgm:prSet/>
      <dgm:spPr/>
      <dgm:t>
        <a:bodyPr/>
        <a:lstStyle/>
        <a:p>
          <a:endParaRPr lang="ru-RU"/>
        </a:p>
      </dgm:t>
    </dgm:pt>
    <dgm:pt modelId="{4D56008D-704C-410A-97AF-9A6EDCCF24F6}">
      <dgm:prSet/>
      <dgm:spPr/>
      <dgm:t>
        <a:bodyPr/>
        <a:lstStyle/>
        <a:p>
          <a:pPr rtl="0"/>
          <a:r>
            <a:rPr lang="ru-RU" dirty="0"/>
            <a:t>Как организован процесс учения?</a:t>
          </a:r>
        </a:p>
      </dgm:t>
    </dgm:pt>
    <dgm:pt modelId="{DEE5F465-A347-4198-A177-51E4104DE26A}" type="parTrans" cxnId="{DE35B998-28B6-4785-89EC-F30BF7F046A5}">
      <dgm:prSet/>
      <dgm:spPr/>
      <dgm:t>
        <a:bodyPr/>
        <a:lstStyle/>
        <a:p>
          <a:endParaRPr lang="ru-RU"/>
        </a:p>
      </dgm:t>
    </dgm:pt>
    <dgm:pt modelId="{26679C85-CF0D-4BE4-ABD7-DAFC2B4170EC}" type="sibTrans" cxnId="{DE35B998-28B6-4785-89EC-F30BF7F046A5}">
      <dgm:prSet/>
      <dgm:spPr/>
      <dgm:t>
        <a:bodyPr/>
        <a:lstStyle/>
        <a:p>
          <a:endParaRPr lang="ru-RU"/>
        </a:p>
      </dgm:t>
    </dgm:pt>
    <dgm:pt modelId="{6C4EF5EB-D5F0-40FE-993C-C5E0B3C64B2F}">
      <dgm:prSet/>
      <dgm:spPr/>
      <dgm:t>
        <a:bodyPr/>
        <a:lstStyle/>
        <a:p>
          <a:pPr rtl="0"/>
          <a:r>
            <a:rPr lang="ru-RU" dirty="0"/>
            <a:t>Что считается хорошим результатом?</a:t>
          </a:r>
        </a:p>
      </dgm:t>
    </dgm:pt>
    <dgm:pt modelId="{1F1EC84F-B953-4830-B37E-B904366B6FF0}" type="parTrans" cxnId="{62526011-44DF-4843-9EA7-BE0FFFB5C900}">
      <dgm:prSet/>
      <dgm:spPr/>
    </dgm:pt>
    <dgm:pt modelId="{F486F468-4488-42F9-9DBD-738A8A7D8941}" type="sibTrans" cxnId="{62526011-44DF-4843-9EA7-BE0FFFB5C900}">
      <dgm:prSet/>
      <dgm:spPr/>
    </dgm:pt>
    <dgm:pt modelId="{0A19E86F-FAA6-45A8-83DA-1C1E2EC1017E}" type="pres">
      <dgm:prSet presAssocID="{34F68B4F-EBBC-4941-A287-DF1D04F7095A}" presName="linearFlow" presStyleCnt="0">
        <dgm:presLayoutVars>
          <dgm:dir/>
          <dgm:resizeHandles val="exact"/>
        </dgm:presLayoutVars>
      </dgm:prSet>
      <dgm:spPr/>
    </dgm:pt>
    <dgm:pt modelId="{20BCAE87-7EB5-42A1-ACC8-5F4F972020BC}" type="pres">
      <dgm:prSet presAssocID="{6C4EF5EB-D5F0-40FE-993C-C5E0B3C64B2F}" presName="composite" presStyleCnt="0"/>
      <dgm:spPr/>
    </dgm:pt>
    <dgm:pt modelId="{F37D5A19-A157-48B5-982B-4114B71CDC6A}" type="pres">
      <dgm:prSet presAssocID="{6C4EF5EB-D5F0-40FE-993C-C5E0B3C64B2F}" presName="imgShp" presStyleLbl="fgImgPlace1" presStyleIdx="0" presStyleCnt="4"/>
      <dgm:spPr/>
    </dgm:pt>
    <dgm:pt modelId="{CEE64D93-505D-46E8-8226-2D7AFFE6E269}" type="pres">
      <dgm:prSet presAssocID="{6C4EF5EB-D5F0-40FE-993C-C5E0B3C64B2F}" presName="txShp" presStyleLbl="node1" presStyleIdx="0" presStyleCnt="4" custLinFactNeighborX="1045" custLinFactNeighborY="3148">
        <dgm:presLayoutVars>
          <dgm:bulletEnabled val="1"/>
        </dgm:presLayoutVars>
      </dgm:prSet>
      <dgm:spPr/>
    </dgm:pt>
    <dgm:pt modelId="{9C131193-CDDD-44FB-8BEA-9FA369B1DF91}" type="pres">
      <dgm:prSet presAssocID="{F486F468-4488-42F9-9DBD-738A8A7D8941}" presName="spacing" presStyleCnt="0"/>
      <dgm:spPr/>
    </dgm:pt>
    <dgm:pt modelId="{DB0E3DDC-72E8-49B5-BEE4-C98CF6843924}" type="pres">
      <dgm:prSet presAssocID="{1D09921D-69C2-4AA3-AE2C-7D6F8B94D502}" presName="composite" presStyleCnt="0"/>
      <dgm:spPr/>
    </dgm:pt>
    <dgm:pt modelId="{3279D6F8-E77C-401E-98EA-DF3E6649A4F0}" type="pres">
      <dgm:prSet presAssocID="{1D09921D-69C2-4AA3-AE2C-7D6F8B94D502}" presName="imgShp" presStyleLbl="fgImgPlace1" presStyleIdx="1" presStyleCnt="4"/>
      <dgm:spPr/>
    </dgm:pt>
    <dgm:pt modelId="{93A3F54D-7882-481F-86E7-95FA883D3136}" type="pres">
      <dgm:prSet presAssocID="{1D09921D-69C2-4AA3-AE2C-7D6F8B94D502}" presName="txShp" presStyleLbl="node1" presStyleIdx="1" presStyleCnt="4">
        <dgm:presLayoutVars>
          <dgm:bulletEnabled val="1"/>
        </dgm:presLayoutVars>
      </dgm:prSet>
      <dgm:spPr/>
    </dgm:pt>
    <dgm:pt modelId="{57DE38D5-A16F-44BF-9005-4719856E3FB2}" type="pres">
      <dgm:prSet presAssocID="{C4CA69CB-D902-4AE3-896D-2378871B123E}" presName="spacing" presStyleCnt="0"/>
      <dgm:spPr/>
    </dgm:pt>
    <dgm:pt modelId="{8303268D-3381-435E-B96D-2F3F90FACB92}" type="pres">
      <dgm:prSet presAssocID="{0A6772D4-DB84-43B7-B898-525A615D1344}" presName="composite" presStyleCnt="0"/>
      <dgm:spPr/>
    </dgm:pt>
    <dgm:pt modelId="{16DB1E39-F643-4B42-884D-638B65E5098A}" type="pres">
      <dgm:prSet presAssocID="{0A6772D4-DB84-43B7-B898-525A615D1344}" presName="imgShp" presStyleLbl="fgImgPlace1" presStyleIdx="2" presStyleCnt="4"/>
      <dgm:spPr/>
    </dgm:pt>
    <dgm:pt modelId="{21D32A8B-15A6-4F7E-9F3B-71A2CF72EBB9}" type="pres">
      <dgm:prSet presAssocID="{0A6772D4-DB84-43B7-B898-525A615D1344}" presName="txShp" presStyleLbl="node1" presStyleIdx="2" presStyleCnt="4">
        <dgm:presLayoutVars>
          <dgm:bulletEnabled val="1"/>
        </dgm:presLayoutVars>
      </dgm:prSet>
      <dgm:spPr/>
    </dgm:pt>
    <dgm:pt modelId="{3D771498-136E-4C5E-A9DF-05B71FA0E7F2}" type="pres">
      <dgm:prSet presAssocID="{2CA55644-FA73-4BE0-9C72-CEC4E1ADC9AC}" presName="spacing" presStyleCnt="0"/>
      <dgm:spPr/>
    </dgm:pt>
    <dgm:pt modelId="{AA33F4A5-B66D-42AC-AA27-A0DFDE000349}" type="pres">
      <dgm:prSet presAssocID="{4D56008D-704C-410A-97AF-9A6EDCCF24F6}" presName="composite" presStyleCnt="0"/>
      <dgm:spPr/>
    </dgm:pt>
    <dgm:pt modelId="{BAF8CAC1-0FD2-4AB5-A0CA-A590A57BFA8C}" type="pres">
      <dgm:prSet presAssocID="{4D56008D-704C-410A-97AF-9A6EDCCF24F6}" presName="imgShp" presStyleLbl="fgImgPlace1" presStyleIdx="3" presStyleCnt="4"/>
      <dgm:spPr/>
    </dgm:pt>
    <dgm:pt modelId="{4623C87B-E7DE-410C-A58E-AD288FE0ED8D}" type="pres">
      <dgm:prSet presAssocID="{4D56008D-704C-410A-97AF-9A6EDCCF24F6}" presName="txShp" presStyleLbl="node1" presStyleIdx="3" presStyleCnt="4">
        <dgm:presLayoutVars>
          <dgm:bulletEnabled val="1"/>
        </dgm:presLayoutVars>
      </dgm:prSet>
      <dgm:spPr/>
    </dgm:pt>
  </dgm:ptLst>
  <dgm:cxnLst>
    <dgm:cxn modelId="{62526011-44DF-4843-9EA7-BE0FFFB5C900}" srcId="{34F68B4F-EBBC-4941-A287-DF1D04F7095A}" destId="{6C4EF5EB-D5F0-40FE-993C-C5E0B3C64B2F}" srcOrd="0" destOrd="0" parTransId="{1F1EC84F-B953-4830-B37E-B904366B6FF0}" sibTransId="{F486F468-4488-42F9-9DBD-738A8A7D8941}"/>
    <dgm:cxn modelId="{B5F7A12F-0C22-4301-98DB-0A2B7E503579}" type="presOf" srcId="{0A6772D4-DB84-43B7-B898-525A615D1344}" destId="{21D32A8B-15A6-4F7E-9F3B-71A2CF72EBB9}" srcOrd="0" destOrd="0" presId="urn:microsoft.com/office/officeart/2005/8/layout/vList3"/>
    <dgm:cxn modelId="{95FDA944-6C28-42C2-B186-FC390796AABA}" srcId="{34F68B4F-EBBC-4941-A287-DF1D04F7095A}" destId="{0A6772D4-DB84-43B7-B898-525A615D1344}" srcOrd="2" destOrd="0" parTransId="{9CE55984-591B-464B-9E8D-B14CE6C17FEC}" sibTransId="{2CA55644-FA73-4BE0-9C72-CEC4E1ADC9AC}"/>
    <dgm:cxn modelId="{6619074B-034D-40F9-AF20-F8B5B435179B}" srcId="{34F68B4F-EBBC-4941-A287-DF1D04F7095A}" destId="{1D09921D-69C2-4AA3-AE2C-7D6F8B94D502}" srcOrd="1" destOrd="0" parTransId="{B47676CD-9074-4D83-878B-36E254CEDC90}" sibTransId="{C4CA69CB-D902-4AE3-896D-2378871B123E}"/>
    <dgm:cxn modelId="{17E44C53-1736-4F61-8EEB-D186AF0A149B}" type="presOf" srcId="{1D09921D-69C2-4AA3-AE2C-7D6F8B94D502}" destId="{93A3F54D-7882-481F-86E7-95FA883D3136}" srcOrd="0" destOrd="0" presId="urn:microsoft.com/office/officeart/2005/8/layout/vList3"/>
    <dgm:cxn modelId="{EA5F7274-6D23-4EBE-A077-8C780A7A6CBE}" type="presOf" srcId="{6C4EF5EB-D5F0-40FE-993C-C5E0B3C64B2F}" destId="{CEE64D93-505D-46E8-8226-2D7AFFE6E269}" srcOrd="0" destOrd="0" presId="urn:microsoft.com/office/officeart/2005/8/layout/vList3"/>
    <dgm:cxn modelId="{9B3CD67B-D50A-4916-ACED-3F344616F71A}" type="presOf" srcId="{4D56008D-704C-410A-97AF-9A6EDCCF24F6}" destId="{4623C87B-E7DE-410C-A58E-AD288FE0ED8D}" srcOrd="0" destOrd="0" presId="urn:microsoft.com/office/officeart/2005/8/layout/vList3"/>
    <dgm:cxn modelId="{DE35B998-28B6-4785-89EC-F30BF7F046A5}" srcId="{34F68B4F-EBBC-4941-A287-DF1D04F7095A}" destId="{4D56008D-704C-410A-97AF-9A6EDCCF24F6}" srcOrd="3" destOrd="0" parTransId="{DEE5F465-A347-4198-A177-51E4104DE26A}" sibTransId="{26679C85-CF0D-4BE4-ABD7-DAFC2B4170EC}"/>
    <dgm:cxn modelId="{59AFF4C5-847A-4F01-851C-B8F8EC9E9CB1}" type="presOf" srcId="{34F68B4F-EBBC-4941-A287-DF1D04F7095A}" destId="{0A19E86F-FAA6-45A8-83DA-1C1E2EC1017E}" srcOrd="0" destOrd="0" presId="urn:microsoft.com/office/officeart/2005/8/layout/vList3"/>
    <dgm:cxn modelId="{1FE7F203-64B8-475E-B7C5-B3269903F059}" type="presParOf" srcId="{0A19E86F-FAA6-45A8-83DA-1C1E2EC1017E}" destId="{20BCAE87-7EB5-42A1-ACC8-5F4F972020BC}" srcOrd="0" destOrd="0" presId="urn:microsoft.com/office/officeart/2005/8/layout/vList3"/>
    <dgm:cxn modelId="{4864CEBA-BDA3-4A71-AD6E-CE3DB86F5C00}" type="presParOf" srcId="{20BCAE87-7EB5-42A1-ACC8-5F4F972020BC}" destId="{F37D5A19-A157-48B5-982B-4114B71CDC6A}" srcOrd="0" destOrd="0" presId="urn:microsoft.com/office/officeart/2005/8/layout/vList3"/>
    <dgm:cxn modelId="{6A2760A7-BC8F-48C9-9520-362D074A60A0}" type="presParOf" srcId="{20BCAE87-7EB5-42A1-ACC8-5F4F972020BC}" destId="{CEE64D93-505D-46E8-8226-2D7AFFE6E269}" srcOrd="1" destOrd="0" presId="urn:microsoft.com/office/officeart/2005/8/layout/vList3"/>
    <dgm:cxn modelId="{878E2E05-7E30-4EB7-B39D-1087ACB9637C}" type="presParOf" srcId="{0A19E86F-FAA6-45A8-83DA-1C1E2EC1017E}" destId="{9C131193-CDDD-44FB-8BEA-9FA369B1DF91}" srcOrd="1" destOrd="0" presId="urn:microsoft.com/office/officeart/2005/8/layout/vList3"/>
    <dgm:cxn modelId="{89A55568-4772-450E-95D2-FFA005825493}" type="presParOf" srcId="{0A19E86F-FAA6-45A8-83DA-1C1E2EC1017E}" destId="{DB0E3DDC-72E8-49B5-BEE4-C98CF6843924}" srcOrd="2" destOrd="0" presId="urn:microsoft.com/office/officeart/2005/8/layout/vList3"/>
    <dgm:cxn modelId="{ED533280-A65D-497A-9B32-CEEAAA40F496}" type="presParOf" srcId="{DB0E3DDC-72E8-49B5-BEE4-C98CF6843924}" destId="{3279D6F8-E77C-401E-98EA-DF3E6649A4F0}" srcOrd="0" destOrd="0" presId="urn:microsoft.com/office/officeart/2005/8/layout/vList3"/>
    <dgm:cxn modelId="{62E3FBB9-FFBA-4FF5-ADE5-ACE7E57E3A28}" type="presParOf" srcId="{DB0E3DDC-72E8-49B5-BEE4-C98CF6843924}" destId="{93A3F54D-7882-481F-86E7-95FA883D3136}" srcOrd="1" destOrd="0" presId="urn:microsoft.com/office/officeart/2005/8/layout/vList3"/>
    <dgm:cxn modelId="{D1DD5369-8E64-4654-82D4-E0D73091A83B}" type="presParOf" srcId="{0A19E86F-FAA6-45A8-83DA-1C1E2EC1017E}" destId="{57DE38D5-A16F-44BF-9005-4719856E3FB2}" srcOrd="3" destOrd="0" presId="urn:microsoft.com/office/officeart/2005/8/layout/vList3"/>
    <dgm:cxn modelId="{BA842C7F-631A-4924-98BE-35CA6A6DD146}" type="presParOf" srcId="{0A19E86F-FAA6-45A8-83DA-1C1E2EC1017E}" destId="{8303268D-3381-435E-B96D-2F3F90FACB92}" srcOrd="4" destOrd="0" presId="urn:microsoft.com/office/officeart/2005/8/layout/vList3"/>
    <dgm:cxn modelId="{14675556-605E-45C3-9982-0B01FBCF6D4E}" type="presParOf" srcId="{8303268D-3381-435E-B96D-2F3F90FACB92}" destId="{16DB1E39-F643-4B42-884D-638B65E5098A}" srcOrd="0" destOrd="0" presId="urn:microsoft.com/office/officeart/2005/8/layout/vList3"/>
    <dgm:cxn modelId="{D992409D-C44F-4C3F-B8D8-80171D28CB5C}" type="presParOf" srcId="{8303268D-3381-435E-B96D-2F3F90FACB92}" destId="{21D32A8B-15A6-4F7E-9F3B-71A2CF72EBB9}" srcOrd="1" destOrd="0" presId="urn:microsoft.com/office/officeart/2005/8/layout/vList3"/>
    <dgm:cxn modelId="{B9B0A8D9-A915-44E3-B242-57733D020479}" type="presParOf" srcId="{0A19E86F-FAA6-45A8-83DA-1C1E2EC1017E}" destId="{3D771498-136E-4C5E-A9DF-05B71FA0E7F2}" srcOrd="5" destOrd="0" presId="urn:microsoft.com/office/officeart/2005/8/layout/vList3"/>
    <dgm:cxn modelId="{125D715F-4325-49DB-B255-BB26C847C89D}" type="presParOf" srcId="{0A19E86F-FAA6-45A8-83DA-1C1E2EC1017E}" destId="{AA33F4A5-B66D-42AC-AA27-A0DFDE000349}" srcOrd="6" destOrd="0" presId="urn:microsoft.com/office/officeart/2005/8/layout/vList3"/>
    <dgm:cxn modelId="{DF2289D9-44A1-4D28-A130-437016F3AC96}" type="presParOf" srcId="{AA33F4A5-B66D-42AC-AA27-A0DFDE000349}" destId="{BAF8CAC1-0FD2-4AB5-A0CA-A590A57BFA8C}" srcOrd="0" destOrd="0" presId="urn:microsoft.com/office/officeart/2005/8/layout/vList3"/>
    <dgm:cxn modelId="{07301712-7E37-4E9D-B9A7-0E8546D41BF2}" type="presParOf" srcId="{AA33F4A5-B66D-42AC-AA27-A0DFDE000349}" destId="{4623C87B-E7DE-410C-A58E-AD288FE0ED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F68B4F-EBBC-4941-A287-DF1D04F7095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09921D-69C2-4AA3-AE2C-7D6F8B94D502}">
      <dgm:prSet/>
      <dgm:spPr/>
      <dgm:t>
        <a:bodyPr/>
        <a:lstStyle/>
        <a:p>
          <a:pPr rtl="0"/>
          <a:r>
            <a:rPr lang="ru-RU" dirty="0"/>
            <a:t>С какой информацией работают ученики?</a:t>
          </a:r>
        </a:p>
      </dgm:t>
    </dgm:pt>
    <dgm:pt modelId="{B47676CD-9074-4D83-878B-36E254CEDC90}" type="parTrans" cxnId="{6619074B-034D-40F9-AF20-F8B5B435179B}">
      <dgm:prSet/>
      <dgm:spPr/>
      <dgm:t>
        <a:bodyPr/>
        <a:lstStyle/>
        <a:p>
          <a:endParaRPr lang="ru-RU"/>
        </a:p>
      </dgm:t>
    </dgm:pt>
    <dgm:pt modelId="{C4CA69CB-D902-4AE3-896D-2378871B123E}" type="sibTrans" cxnId="{6619074B-034D-40F9-AF20-F8B5B435179B}">
      <dgm:prSet/>
      <dgm:spPr/>
      <dgm:t>
        <a:bodyPr/>
        <a:lstStyle/>
        <a:p>
          <a:endParaRPr lang="ru-RU"/>
        </a:p>
      </dgm:t>
    </dgm:pt>
    <dgm:pt modelId="{0A6772D4-DB84-43B7-B898-525A615D1344}">
      <dgm:prSet/>
      <dgm:spPr/>
      <dgm:t>
        <a:bodyPr/>
        <a:lstStyle/>
        <a:p>
          <a:pPr rtl="0"/>
          <a:r>
            <a:rPr lang="ru-RU" dirty="0"/>
            <a:t>Какие учебные задания выполняют?</a:t>
          </a:r>
        </a:p>
      </dgm:t>
    </dgm:pt>
    <dgm:pt modelId="{9CE55984-591B-464B-9E8D-B14CE6C17FEC}" type="parTrans" cxnId="{95FDA944-6C28-42C2-B186-FC390796AABA}">
      <dgm:prSet/>
      <dgm:spPr/>
      <dgm:t>
        <a:bodyPr/>
        <a:lstStyle/>
        <a:p>
          <a:endParaRPr lang="ru-RU"/>
        </a:p>
      </dgm:t>
    </dgm:pt>
    <dgm:pt modelId="{2CA55644-FA73-4BE0-9C72-CEC4E1ADC9AC}" type="sibTrans" cxnId="{95FDA944-6C28-42C2-B186-FC390796AABA}">
      <dgm:prSet/>
      <dgm:spPr/>
      <dgm:t>
        <a:bodyPr/>
        <a:lstStyle/>
        <a:p>
          <a:endParaRPr lang="ru-RU"/>
        </a:p>
      </dgm:t>
    </dgm:pt>
    <dgm:pt modelId="{4D56008D-704C-410A-97AF-9A6EDCCF24F6}">
      <dgm:prSet/>
      <dgm:spPr/>
      <dgm:t>
        <a:bodyPr/>
        <a:lstStyle/>
        <a:p>
          <a:pPr rtl="0"/>
          <a:r>
            <a:rPr lang="ru-RU" dirty="0"/>
            <a:t>Как организован процесс учения?</a:t>
          </a:r>
        </a:p>
      </dgm:t>
    </dgm:pt>
    <dgm:pt modelId="{DEE5F465-A347-4198-A177-51E4104DE26A}" type="parTrans" cxnId="{DE35B998-28B6-4785-89EC-F30BF7F046A5}">
      <dgm:prSet/>
      <dgm:spPr/>
      <dgm:t>
        <a:bodyPr/>
        <a:lstStyle/>
        <a:p>
          <a:endParaRPr lang="ru-RU"/>
        </a:p>
      </dgm:t>
    </dgm:pt>
    <dgm:pt modelId="{26679C85-CF0D-4BE4-ABD7-DAFC2B4170EC}" type="sibTrans" cxnId="{DE35B998-28B6-4785-89EC-F30BF7F046A5}">
      <dgm:prSet/>
      <dgm:spPr/>
      <dgm:t>
        <a:bodyPr/>
        <a:lstStyle/>
        <a:p>
          <a:endParaRPr lang="ru-RU"/>
        </a:p>
      </dgm:t>
    </dgm:pt>
    <dgm:pt modelId="{6C4EF5EB-D5F0-40FE-993C-C5E0B3C64B2F}">
      <dgm:prSet/>
      <dgm:spPr/>
      <dgm:t>
        <a:bodyPr/>
        <a:lstStyle/>
        <a:p>
          <a:pPr rtl="0"/>
          <a:r>
            <a:rPr lang="ru-RU" dirty="0"/>
            <a:t>Что считается хорошим результатом?</a:t>
          </a:r>
        </a:p>
      </dgm:t>
    </dgm:pt>
    <dgm:pt modelId="{1F1EC84F-B953-4830-B37E-B904366B6FF0}" type="parTrans" cxnId="{62526011-44DF-4843-9EA7-BE0FFFB5C900}">
      <dgm:prSet/>
      <dgm:spPr/>
    </dgm:pt>
    <dgm:pt modelId="{F486F468-4488-42F9-9DBD-738A8A7D8941}" type="sibTrans" cxnId="{62526011-44DF-4843-9EA7-BE0FFFB5C900}">
      <dgm:prSet/>
      <dgm:spPr/>
    </dgm:pt>
    <dgm:pt modelId="{0A19E86F-FAA6-45A8-83DA-1C1E2EC1017E}" type="pres">
      <dgm:prSet presAssocID="{34F68B4F-EBBC-4941-A287-DF1D04F7095A}" presName="linearFlow" presStyleCnt="0">
        <dgm:presLayoutVars>
          <dgm:dir/>
          <dgm:resizeHandles val="exact"/>
        </dgm:presLayoutVars>
      </dgm:prSet>
      <dgm:spPr/>
    </dgm:pt>
    <dgm:pt modelId="{20BCAE87-7EB5-42A1-ACC8-5F4F972020BC}" type="pres">
      <dgm:prSet presAssocID="{6C4EF5EB-D5F0-40FE-993C-C5E0B3C64B2F}" presName="composite" presStyleCnt="0"/>
      <dgm:spPr/>
    </dgm:pt>
    <dgm:pt modelId="{F37D5A19-A157-48B5-982B-4114B71CDC6A}" type="pres">
      <dgm:prSet presAssocID="{6C4EF5EB-D5F0-40FE-993C-C5E0B3C64B2F}" presName="imgShp" presStyleLbl="fgImgPlace1" presStyleIdx="0" presStyleCnt="4"/>
      <dgm:spPr/>
    </dgm:pt>
    <dgm:pt modelId="{CEE64D93-505D-46E8-8226-2D7AFFE6E269}" type="pres">
      <dgm:prSet presAssocID="{6C4EF5EB-D5F0-40FE-993C-C5E0B3C64B2F}" presName="txShp" presStyleLbl="node1" presStyleIdx="0" presStyleCnt="4" custLinFactNeighborX="1045" custLinFactNeighborY="3148">
        <dgm:presLayoutVars>
          <dgm:bulletEnabled val="1"/>
        </dgm:presLayoutVars>
      </dgm:prSet>
      <dgm:spPr/>
    </dgm:pt>
    <dgm:pt modelId="{9C131193-CDDD-44FB-8BEA-9FA369B1DF91}" type="pres">
      <dgm:prSet presAssocID="{F486F468-4488-42F9-9DBD-738A8A7D8941}" presName="spacing" presStyleCnt="0"/>
      <dgm:spPr/>
    </dgm:pt>
    <dgm:pt modelId="{DB0E3DDC-72E8-49B5-BEE4-C98CF6843924}" type="pres">
      <dgm:prSet presAssocID="{1D09921D-69C2-4AA3-AE2C-7D6F8B94D502}" presName="composite" presStyleCnt="0"/>
      <dgm:spPr/>
    </dgm:pt>
    <dgm:pt modelId="{3279D6F8-E77C-401E-98EA-DF3E6649A4F0}" type="pres">
      <dgm:prSet presAssocID="{1D09921D-69C2-4AA3-AE2C-7D6F8B94D502}" presName="imgShp" presStyleLbl="fgImgPlace1" presStyleIdx="1" presStyleCnt="4"/>
      <dgm:spPr/>
    </dgm:pt>
    <dgm:pt modelId="{93A3F54D-7882-481F-86E7-95FA883D3136}" type="pres">
      <dgm:prSet presAssocID="{1D09921D-69C2-4AA3-AE2C-7D6F8B94D502}" presName="txShp" presStyleLbl="node1" presStyleIdx="1" presStyleCnt="4">
        <dgm:presLayoutVars>
          <dgm:bulletEnabled val="1"/>
        </dgm:presLayoutVars>
      </dgm:prSet>
      <dgm:spPr/>
    </dgm:pt>
    <dgm:pt modelId="{57DE38D5-A16F-44BF-9005-4719856E3FB2}" type="pres">
      <dgm:prSet presAssocID="{C4CA69CB-D902-4AE3-896D-2378871B123E}" presName="spacing" presStyleCnt="0"/>
      <dgm:spPr/>
    </dgm:pt>
    <dgm:pt modelId="{8303268D-3381-435E-B96D-2F3F90FACB92}" type="pres">
      <dgm:prSet presAssocID="{0A6772D4-DB84-43B7-B898-525A615D1344}" presName="composite" presStyleCnt="0"/>
      <dgm:spPr/>
    </dgm:pt>
    <dgm:pt modelId="{16DB1E39-F643-4B42-884D-638B65E5098A}" type="pres">
      <dgm:prSet presAssocID="{0A6772D4-DB84-43B7-B898-525A615D1344}" presName="imgShp" presStyleLbl="fgImgPlace1" presStyleIdx="2" presStyleCnt="4"/>
      <dgm:spPr/>
    </dgm:pt>
    <dgm:pt modelId="{21D32A8B-15A6-4F7E-9F3B-71A2CF72EBB9}" type="pres">
      <dgm:prSet presAssocID="{0A6772D4-DB84-43B7-B898-525A615D1344}" presName="txShp" presStyleLbl="node1" presStyleIdx="2" presStyleCnt="4">
        <dgm:presLayoutVars>
          <dgm:bulletEnabled val="1"/>
        </dgm:presLayoutVars>
      </dgm:prSet>
      <dgm:spPr/>
    </dgm:pt>
    <dgm:pt modelId="{3D771498-136E-4C5E-A9DF-05B71FA0E7F2}" type="pres">
      <dgm:prSet presAssocID="{2CA55644-FA73-4BE0-9C72-CEC4E1ADC9AC}" presName="spacing" presStyleCnt="0"/>
      <dgm:spPr/>
    </dgm:pt>
    <dgm:pt modelId="{AA33F4A5-B66D-42AC-AA27-A0DFDE000349}" type="pres">
      <dgm:prSet presAssocID="{4D56008D-704C-410A-97AF-9A6EDCCF24F6}" presName="composite" presStyleCnt="0"/>
      <dgm:spPr/>
    </dgm:pt>
    <dgm:pt modelId="{BAF8CAC1-0FD2-4AB5-A0CA-A590A57BFA8C}" type="pres">
      <dgm:prSet presAssocID="{4D56008D-704C-410A-97AF-9A6EDCCF24F6}" presName="imgShp" presStyleLbl="fgImgPlace1" presStyleIdx="3" presStyleCnt="4"/>
      <dgm:spPr/>
    </dgm:pt>
    <dgm:pt modelId="{4623C87B-E7DE-410C-A58E-AD288FE0ED8D}" type="pres">
      <dgm:prSet presAssocID="{4D56008D-704C-410A-97AF-9A6EDCCF24F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BF80608-65C3-4F6A-B4B2-B106720DB07E}" type="presOf" srcId="{4D56008D-704C-410A-97AF-9A6EDCCF24F6}" destId="{4623C87B-E7DE-410C-A58E-AD288FE0ED8D}" srcOrd="0" destOrd="0" presId="urn:microsoft.com/office/officeart/2005/8/layout/vList3"/>
    <dgm:cxn modelId="{62526011-44DF-4843-9EA7-BE0FFFB5C900}" srcId="{34F68B4F-EBBC-4941-A287-DF1D04F7095A}" destId="{6C4EF5EB-D5F0-40FE-993C-C5E0B3C64B2F}" srcOrd="0" destOrd="0" parTransId="{1F1EC84F-B953-4830-B37E-B904366B6FF0}" sibTransId="{F486F468-4488-42F9-9DBD-738A8A7D8941}"/>
    <dgm:cxn modelId="{9BD7A01D-9DEC-48B0-8AC7-EC46A1F0D223}" type="presOf" srcId="{6C4EF5EB-D5F0-40FE-993C-C5E0B3C64B2F}" destId="{CEE64D93-505D-46E8-8226-2D7AFFE6E269}" srcOrd="0" destOrd="0" presId="urn:microsoft.com/office/officeart/2005/8/layout/vList3"/>
    <dgm:cxn modelId="{95FDA944-6C28-42C2-B186-FC390796AABA}" srcId="{34F68B4F-EBBC-4941-A287-DF1D04F7095A}" destId="{0A6772D4-DB84-43B7-B898-525A615D1344}" srcOrd="2" destOrd="0" parTransId="{9CE55984-591B-464B-9E8D-B14CE6C17FEC}" sibTransId="{2CA55644-FA73-4BE0-9C72-CEC4E1ADC9AC}"/>
    <dgm:cxn modelId="{6619074B-034D-40F9-AF20-F8B5B435179B}" srcId="{34F68B4F-EBBC-4941-A287-DF1D04F7095A}" destId="{1D09921D-69C2-4AA3-AE2C-7D6F8B94D502}" srcOrd="1" destOrd="0" parTransId="{B47676CD-9074-4D83-878B-36E254CEDC90}" sibTransId="{C4CA69CB-D902-4AE3-896D-2378871B123E}"/>
    <dgm:cxn modelId="{DE35B998-28B6-4785-89EC-F30BF7F046A5}" srcId="{34F68B4F-EBBC-4941-A287-DF1D04F7095A}" destId="{4D56008D-704C-410A-97AF-9A6EDCCF24F6}" srcOrd="3" destOrd="0" parTransId="{DEE5F465-A347-4198-A177-51E4104DE26A}" sibTransId="{26679C85-CF0D-4BE4-ABD7-DAFC2B4170EC}"/>
    <dgm:cxn modelId="{DD8E24AA-2585-4FEC-ABB8-E81C4AD338C5}" type="presOf" srcId="{34F68B4F-EBBC-4941-A287-DF1D04F7095A}" destId="{0A19E86F-FAA6-45A8-83DA-1C1E2EC1017E}" srcOrd="0" destOrd="0" presId="urn:microsoft.com/office/officeart/2005/8/layout/vList3"/>
    <dgm:cxn modelId="{159DBAC2-67AA-4F3B-910C-16D7CDD627C4}" type="presOf" srcId="{1D09921D-69C2-4AA3-AE2C-7D6F8B94D502}" destId="{93A3F54D-7882-481F-86E7-95FA883D3136}" srcOrd="0" destOrd="0" presId="urn:microsoft.com/office/officeart/2005/8/layout/vList3"/>
    <dgm:cxn modelId="{48DC6CFE-825A-4831-A6E4-20C25CFC11CD}" type="presOf" srcId="{0A6772D4-DB84-43B7-B898-525A615D1344}" destId="{21D32A8B-15A6-4F7E-9F3B-71A2CF72EBB9}" srcOrd="0" destOrd="0" presId="urn:microsoft.com/office/officeart/2005/8/layout/vList3"/>
    <dgm:cxn modelId="{9AC61C77-FECB-4D38-8357-3F819061D82C}" type="presParOf" srcId="{0A19E86F-FAA6-45A8-83DA-1C1E2EC1017E}" destId="{20BCAE87-7EB5-42A1-ACC8-5F4F972020BC}" srcOrd="0" destOrd="0" presId="urn:microsoft.com/office/officeart/2005/8/layout/vList3"/>
    <dgm:cxn modelId="{D60AFFBA-EB33-4C61-B6C8-8039FCC89B03}" type="presParOf" srcId="{20BCAE87-7EB5-42A1-ACC8-5F4F972020BC}" destId="{F37D5A19-A157-48B5-982B-4114B71CDC6A}" srcOrd="0" destOrd="0" presId="urn:microsoft.com/office/officeart/2005/8/layout/vList3"/>
    <dgm:cxn modelId="{DBF2CEDE-BB81-495B-BFE5-965FFBAFB294}" type="presParOf" srcId="{20BCAE87-7EB5-42A1-ACC8-5F4F972020BC}" destId="{CEE64D93-505D-46E8-8226-2D7AFFE6E269}" srcOrd="1" destOrd="0" presId="urn:microsoft.com/office/officeart/2005/8/layout/vList3"/>
    <dgm:cxn modelId="{836AEFE1-1396-41CF-BA92-1D3994EC49F7}" type="presParOf" srcId="{0A19E86F-FAA6-45A8-83DA-1C1E2EC1017E}" destId="{9C131193-CDDD-44FB-8BEA-9FA369B1DF91}" srcOrd="1" destOrd="0" presId="urn:microsoft.com/office/officeart/2005/8/layout/vList3"/>
    <dgm:cxn modelId="{AC7A47A8-FC5A-4B99-AFBB-18C1DEF6CA7F}" type="presParOf" srcId="{0A19E86F-FAA6-45A8-83DA-1C1E2EC1017E}" destId="{DB0E3DDC-72E8-49B5-BEE4-C98CF6843924}" srcOrd="2" destOrd="0" presId="urn:microsoft.com/office/officeart/2005/8/layout/vList3"/>
    <dgm:cxn modelId="{CAD3DCA3-5CD4-4113-9DB2-BDD88B48B0BF}" type="presParOf" srcId="{DB0E3DDC-72E8-49B5-BEE4-C98CF6843924}" destId="{3279D6F8-E77C-401E-98EA-DF3E6649A4F0}" srcOrd="0" destOrd="0" presId="urn:microsoft.com/office/officeart/2005/8/layout/vList3"/>
    <dgm:cxn modelId="{AA39983B-D824-46DF-A52D-8083974AEB7D}" type="presParOf" srcId="{DB0E3DDC-72E8-49B5-BEE4-C98CF6843924}" destId="{93A3F54D-7882-481F-86E7-95FA883D3136}" srcOrd="1" destOrd="0" presId="urn:microsoft.com/office/officeart/2005/8/layout/vList3"/>
    <dgm:cxn modelId="{E1067345-D172-42E4-942A-08CB6096793A}" type="presParOf" srcId="{0A19E86F-FAA6-45A8-83DA-1C1E2EC1017E}" destId="{57DE38D5-A16F-44BF-9005-4719856E3FB2}" srcOrd="3" destOrd="0" presId="urn:microsoft.com/office/officeart/2005/8/layout/vList3"/>
    <dgm:cxn modelId="{55621541-A3FE-43E9-ABE6-42630179C1A5}" type="presParOf" srcId="{0A19E86F-FAA6-45A8-83DA-1C1E2EC1017E}" destId="{8303268D-3381-435E-B96D-2F3F90FACB92}" srcOrd="4" destOrd="0" presId="urn:microsoft.com/office/officeart/2005/8/layout/vList3"/>
    <dgm:cxn modelId="{0E41A8F8-0673-436D-AFCF-B9B73305EDBA}" type="presParOf" srcId="{8303268D-3381-435E-B96D-2F3F90FACB92}" destId="{16DB1E39-F643-4B42-884D-638B65E5098A}" srcOrd="0" destOrd="0" presId="urn:microsoft.com/office/officeart/2005/8/layout/vList3"/>
    <dgm:cxn modelId="{D782310E-7D96-49C8-98B2-E7F8B6F10C46}" type="presParOf" srcId="{8303268D-3381-435E-B96D-2F3F90FACB92}" destId="{21D32A8B-15A6-4F7E-9F3B-71A2CF72EBB9}" srcOrd="1" destOrd="0" presId="urn:microsoft.com/office/officeart/2005/8/layout/vList3"/>
    <dgm:cxn modelId="{7887CAF5-680D-4E38-B397-B72DEF18F3E6}" type="presParOf" srcId="{0A19E86F-FAA6-45A8-83DA-1C1E2EC1017E}" destId="{3D771498-136E-4C5E-A9DF-05B71FA0E7F2}" srcOrd="5" destOrd="0" presId="urn:microsoft.com/office/officeart/2005/8/layout/vList3"/>
    <dgm:cxn modelId="{58AF44B8-1B2D-42CE-ABAA-ACB77FEC278B}" type="presParOf" srcId="{0A19E86F-FAA6-45A8-83DA-1C1E2EC1017E}" destId="{AA33F4A5-B66D-42AC-AA27-A0DFDE000349}" srcOrd="6" destOrd="0" presId="urn:microsoft.com/office/officeart/2005/8/layout/vList3"/>
    <dgm:cxn modelId="{990D771A-C0F4-4224-B727-2F0883710BA4}" type="presParOf" srcId="{AA33F4A5-B66D-42AC-AA27-A0DFDE000349}" destId="{BAF8CAC1-0FD2-4AB5-A0CA-A590A57BFA8C}" srcOrd="0" destOrd="0" presId="urn:microsoft.com/office/officeart/2005/8/layout/vList3"/>
    <dgm:cxn modelId="{60F682C9-C8A9-41B6-AD9A-7DBF190F100E}" type="presParOf" srcId="{AA33F4A5-B66D-42AC-AA27-A0DFDE000349}" destId="{4623C87B-E7DE-410C-A58E-AD288FE0ED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EB133-19C3-4DA1-A878-30B6663E37F6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83F5FE3E-517F-4C3B-8B9F-71E4DD92957B}">
      <dgm:prSet phldrT="[Текст]"/>
      <dgm:spPr/>
      <dgm:t>
        <a:bodyPr/>
        <a:lstStyle/>
        <a:p>
          <a:r>
            <a:rPr lang="ru-RU" dirty="0"/>
            <a:t>Школа знаний</a:t>
          </a:r>
        </a:p>
      </dgm:t>
    </dgm:pt>
    <dgm:pt modelId="{EB4DF2D9-D216-4017-98C3-F88BEF93271C}" type="parTrans" cxnId="{C586DF8F-0D0E-40FA-972E-1D29847C31C5}">
      <dgm:prSet/>
      <dgm:spPr/>
      <dgm:t>
        <a:bodyPr/>
        <a:lstStyle/>
        <a:p>
          <a:endParaRPr lang="ru-RU"/>
        </a:p>
      </dgm:t>
    </dgm:pt>
    <dgm:pt modelId="{B61329BE-736B-40C0-8C73-1B4E5B300707}" type="sibTrans" cxnId="{C586DF8F-0D0E-40FA-972E-1D29847C31C5}">
      <dgm:prSet/>
      <dgm:spPr/>
      <dgm:t>
        <a:bodyPr/>
        <a:lstStyle/>
        <a:p>
          <a:endParaRPr lang="ru-RU"/>
        </a:p>
      </dgm:t>
    </dgm:pt>
    <dgm:pt modelId="{1F7BC095-100A-4BCF-AB94-17F2821B51F9}">
      <dgm:prSet phldrT="[Текст]"/>
      <dgm:spPr/>
      <dgm:t>
        <a:bodyPr/>
        <a:lstStyle/>
        <a:p>
          <a:r>
            <a:rPr lang="ru-RU" dirty="0"/>
            <a:t>Школа компетенций</a:t>
          </a:r>
        </a:p>
      </dgm:t>
    </dgm:pt>
    <dgm:pt modelId="{1126B00B-EE67-4658-BF69-DA6C77D1FF12}" type="parTrans" cxnId="{39A0BCB6-D233-44BF-865D-9DA892806B56}">
      <dgm:prSet/>
      <dgm:spPr/>
      <dgm:t>
        <a:bodyPr/>
        <a:lstStyle/>
        <a:p>
          <a:endParaRPr lang="ru-RU"/>
        </a:p>
      </dgm:t>
    </dgm:pt>
    <dgm:pt modelId="{7D464698-6D7E-4EE2-9B60-3447829BE11A}" type="sibTrans" cxnId="{39A0BCB6-D233-44BF-865D-9DA892806B56}">
      <dgm:prSet/>
      <dgm:spPr/>
      <dgm:t>
        <a:bodyPr/>
        <a:lstStyle/>
        <a:p>
          <a:endParaRPr lang="ru-RU"/>
        </a:p>
      </dgm:t>
    </dgm:pt>
    <dgm:pt modelId="{390FB837-2D82-42B5-A4E2-E8E8CE4E3323}">
      <dgm:prSet phldrT="[Текст]"/>
      <dgm:spPr/>
      <dgm:t>
        <a:bodyPr/>
        <a:lstStyle/>
        <a:p>
          <a:r>
            <a:rPr lang="ru-RU" dirty="0"/>
            <a:t>Школа созидания</a:t>
          </a:r>
        </a:p>
      </dgm:t>
    </dgm:pt>
    <dgm:pt modelId="{823E80BE-CBD2-402D-805D-8338CF39DC51}" type="parTrans" cxnId="{0A13BD02-BAE2-469E-8782-CFEEFA84C6D1}">
      <dgm:prSet/>
      <dgm:spPr/>
      <dgm:t>
        <a:bodyPr/>
        <a:lstStyle/>
        <a:p>
          <a:endParaRPr lang="ru-RU"/>
        </a:p>
      </dgm:t>
    </dgm:pt>
    <dgm:pt modelId="{75816B28-D5C0-4C59-8722-5C51698E609F}" type="sibTrans" cxnId="{0A13BD02-BAE2-469E-8782-CFEEFA84C6D1}">
      <dgm:prSet/>
      <dgm:spPr/>
      <dgm:t>
        <a:bodyPr/>
        <a:lstStyle/>
        <a:p>
          <a:endParaRPr lang="ru-RU"/>
        </a:p>
      </dgm:t>
    </dgm:pt>
    <dgm:pt modelId="{E339BFC3-18FE-4BDC-9ADC-7D03A1259C10}" type="pres">
      <dgm:prSet presAssocID="{CF5EB133-19C3-4DA1-A878-30B6663E37F6}" presName="compositeShape" presStyleCnt="0">
        <dgm:presLayoutVars>
          <dgm:chMax val="7"/>
          <dgm:dir/>
          <dgm:resizeHandles val="exact"/>
        </dgm:presLayoutVars>
      </dgm:prSet>
      <dgm:spPr/>
    </dgm:pt>
    <dgm:pt modelId="{31C0073A-043D-404A-BCDF-D9F6221A968B}" type="pres">
      <dgm:prSet presAssocID="{83F5FE3E-517F-4C3B-8B9F-71E4DD92957B}" presName="circ1" presStyleLbl="vennNode1" presStyleIdx="0" presStyleCnt="3"/>
      <dgm:spPr/>
    </dgm:pt>
    <dgm:pt modelId="{560333A8-A465-4F4E-8F28-A08B98F9139E}" type="pres">
      <dgm:prSet presAssocID="{83F5FE3E-517F-4C3B-8B9F-71E4DD9295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271CA9-5695-414E-A9B3-4ADF26BAE1B7}" type="pres">
      <dgm:prSet presAssocID="{1F7BC095-100A-4BCF-AB94-17F2821B51F9}" presName="circ2" presStyleLbl="vennNode1" presStyleIdx="1" presStyleCnt="3"/>
      <dgm:spPr/>
    </dgm:pt>
    <dgm:pt modelId="{79FA6A8F-0AF6-49B9-A08E-81CACA7DDCF5}" type="pres">
      <dgm:prSet presAssocID="{1F7BC095-100A-4BCF-AB94-17F2821B51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0573D-146E-4D6A-8C68-7414FD58EB70}" type="pres">
      <dgm:prSet presAssocID="{390FB837-2D82-42B5-A4E2-E8E8CE4E3323}" presName="circ3" presStyleLbl="vennNode1" presStyleIdx="2" presStyleCnt="3"/>
      <dgm:spPr/>
    </dgm:pt>
    <dgm:pt modelId="{B0AF4417-32F3-43B4-A3AE-C49EB366B366}" type="pres">
      <dgm:prSet presAssocID="{390FB837-2D82-42B5-A4E2-E8E8CE4E33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A13BD02-BAE2-469E-8782-CFEEFA84C6D1}" srcId="{CF5EB133-19C3-4DA1-A878-30B6663E37F6}" destId="{390FB837-2D82-42B5-A4E2-E8E8CE4E3323}" srcOrd="2" destOrd="0" parTransId="{823E80BE-CBD2-402D-805D-8338CF39DC51}" sibTransId="{75816B28-D5C0-4C59-8722-5C51698E609F}"/>
    <dgm:cxn modelId="{E78F8320-2749-4364-92F8-EC22C36ACB8A}" type="presOf" srcId="{CF5EB133-19C3-4DA1-A878-30B6663E37F6}" destId="{E339BFC3-18FE-4BDC-9ADC-7D03A1259C10}" srcOrd="0" destOrd="0" presId="urn:microsoft.com/office/officeart/2005/8/layout/venn1"/>
    <dgm:cxn modelId="{DE1B1525-4A94-4091-943A-95F54439C101}" type="presOf" srcId="{390FB837-2D82-42B5-A4E2-E8E8CE4E3323}" destId="{51B0573D-146E-4D6A-8C68-7414FD58EB70}" srcOrd="0" destOrd="0" presId="urn:microsoft.com/office/officeart/2005/8/layout/venn1"/>
    <dgm:cxn modelId="{4E5CDD64-181E-4062-A232-6508FB5C9845}" type="presOf" srcId="{390FB837-2D82-42B5-A4E2-E8E8CE4E3323}" destId="{B0AF4417-32F3-43B4-A3AE-C49EB366B366}" srcOrd="1" destOrd="0" presId="urn:microsoft.com/office/officeart/2005/8/layout/venn1"/>
    <dgm:cxn modelId="{C586DF8F-0D0E-40FA-972E-1D29847C31C5}" srcId="{CF5EB133-19C3-4DA1-A878-30B6663E37F6}" destId="{83F5FE3E-517F-4C3B-8B9F-71E4DD92957B}" srcOrd="0" destOrd="0" parTransId="{EB4DF2D9-D216-4017-98C3-F88BEF93271C}" sibTransId="{B61329BE-736B-40C0-8C73-1B4E5B300707}"/>
    <dgm:cxn modelId="{63A5E1A3-215E-4DDD-A60A-2EAB3A365B78}" type="presOf" srcId="{83F5FE3E-517F-4C3B-8B9F-71E4DD92957B}" destId="{560333A8-A465-4F4E-8F28-A08B98F9139E}" srcOrd="1" destOrd="0" presId="urn:microsoft.com/office/officeart/2005/8/layout/venn1"/>
    <dgm:cxn modelId="{F70A40AC-6F41-40D3-911D-41EDABB92F00}" type="presOf" srcId="{83F5FE3E-517F-4C3B-8B9F-71E4DD92957B}" destId="{31C0073A-043D-404A-BCDF-D9F6221A968B}" srcOrd="0" destOrd="0" presId="urn:microsoft.com/office/officeart/2005/8/layout/venn1"/>
    <dgm:cxn modelId="{39A0BCB6-D233-44BF-865D-9DA892806B56}" srcId="{CF5EB133-19C3-4DA1-A878-30B6663E37F6}" destId="{1F7BC095-100A-4BCF-AB94-17F2821B51F9}" srcOrd="1" destOrd="0" parTransId="{1126B00B-EE67-4658-BF69-DA6C77D1FF12}" sibTransId="{7D464698-6D7E-4EE2-9B60-3447829BE11A}"/>
    <dgm:cxn modelId="{95B6AEEE-39B8-45E2-8DB0-C7B6142AB330}" type="presOf" srcId="{1F7BC095-100A-4BCF-AB94-17F2821B51F9}" destId="{79FA6A8F-0AF6-49B9-A08E-81CACA7DDCF5}" srcOrd="1" destOrd="0" presId="urn:microsoft.com/office/officeart/2005/8/layout/venn1"/>
    <dgm:cxn modelId="{D52E00F5-93B0-4AA1-8B25-E3D5343E5C24}" type="presOf" srcId="{1F7BC095-100A-4BCF-AB94-17F2821B51F9}" destId="{93271CA9-5695-414E-A9B3-4ADF26BAE1B7}" srcOrd="0" destOrd="0" presId="urn:microsoft.com/office/officeart/2005/8/layout/venn1"/>
    <dgm:cxn modelId="{69169758-B9C9-43BA-8DB7-BAA495B98755}" type="presParOf" srcId="{E339BFC3-18FE-4BDC-9ADC-7D03A1259C10}" destId="{31C0073A-043D-404A-BCDF-D9F6221A968B}" srcOrd="0" destOrd="0" presId="urn:microsoft.com/office/officeart/2005/8/layout/venn1"/>
    <dgm:cxn modelId="{B131605A-A929-4198-B7E4-074D7526CD4D}" type="presParOf" srcId="{E339BFC3-18FE-4BDC-9ADC-7D03A1259C10}" destId="{560333A8-A465-4F4E-8F28-A08B98F9139E}" srcOrd="1" destOrd="0" presId="urn:microsoft.com/office/officeart/2005/8/layout/venn1"/>
    <dgm:cxn modelId="{01306FAB-59F9-45CF-B535-FCAF229C6EB1}" type="presParOf" srcId="{E339BFC3-18FE-4BDC-9ADC-7D03A1259C10}" destId="{93271CA9-5695-414E-A9B3-4ADF26BAE1B7}" srcOrd="2" destOrd="0" presId="urn:microsoft.com/office/officeart/2005/8/layout/venn1"/>
    <dgm:cxn modelId="{B3EAE10E-DBA1-4D59-8BE4-A6F377E450E4}" type="presParOf" srcId="{E339BFC3-18FE-4BDC-9ADC-7D03A1259C10}" destId="{79FA6A8F-0AF6-49B9-A08E-81CACA7DDCF5}" srcOrd="3" destOrd="0" presId="urn:microsoft.com/office/officeart/2005/8/layout/venn1"/>
    <dgm:cxn modelId="{749FB85A-BBCB-4D61-9686-15535381C5E7}" type="presParOf" srcId="{E339BFC3-18FE-4BDC-9ADC-7D03A1259C10}" destId="{51B0573D-146E-4D6A-8C68-7414FD58EB70}" srcOrd="4" destOrd="0" presId="urn:microsoft.com/office/officeart/2005/8/layout/venn1"/>
    <dgm:cxn modelId="{E46CA865-420C-4C86-8388-2CA7AE17C027}" type="presParOf" srcId="{E339BFC3-18FE-4BDC-9ADC-7D03A1259C10}" destId="{B0AF4417-32F3-43B4-A3AE-C49EB366B3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5EB133-19C3-4DA1-A878-30B6663E37F6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83F5FE3E-517F-4C3B-8B9F-71E4DD92957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Школа знаний</a:t>
          </a:r>
        </a:p>
      </dgm:t>
    </dgm:pt>
    <dgm:pt modelId="{EB4DF2D9-D216-4017-98C3-F88BEF93271C}" type="parTrans" cxnId="{C586DF8F-0D0E-40FA-972E-1D29847C31C5}">
      <dgm:prSet/>
      <dgm:spPr/>
      <dgm:t>
        <a:bodyPr/>
        <a:lstStyle/>
        <a:p>
          <a:endParaRPr lang="ru-RU"/>
        </a:p>
      </dgm:t>
    </dgm:pt>
    <dgm:pt modelId="{B61329BE-736B-40C0-8C73-1B4E5B300707}" type="sibTrans" cxnId="{C586DF8F-0D0E-40FA-972E-1D29847C31C5}">
      <dgm:prSet/>
      <dgm:spPr/>
      <dgm:t>
        <a:bodyPr/>
        <a:lstStyle/>
        <a:p>
          <a:endParaRPr lang="ru-RU"/>
        </a:p>
      </dgm:t>
    </dgm:pt>
    <dgm:pt modelId="{1F7BC095-100A-4BCF-AB94-17F2821B51F9}">
      <dgm:prSet phldrT="[Текст]" custT="1"/>
      <dgm:spPr/>
      <dgm:t>
        <a:bodyPr/>
        <a:lstStyle/>
        <a:p>
          <a:endParaRPr lang="ru-RU" sz="1400" dirty="0"/>
        </a:p>
        <a:p>
          <a:endParaRPr lang="ru-RU" sz="1400" dirty="0"/>
        </a:p>
        <a:p>
          <a:endParaRPr lang="ru-RU" sz="1400" dirty="0"/>
        </a:p>
        <a:p>
          <a:r>
            <a:rPr lang="ru-RU" sz="2400" b="1" dirty="0">
              <a:solidFill>
                <a:srgbClr val="FF0000"/>
              </a:solidFill>
            </a:rPr>
            <a:t>Школа </a:t>
          </a:r>
          <a:r>
            <a:rPr lang="ru-RU" sz="1800" b="1" dirty="0">
              <a:solidFill>
                <a:srgbClr val="FF0000"/>
              </a:solidFill>
            </a:rPr>
            <a:t>компетенций</a:t>
          </a:r>
        </a:p>
      </dgm:t>
    </dgm:pt>
    <dgm:pt modelId="{1126B00B-EE67-4658-BF69-DA6C77D1FF12}" type="parTrans" cxnId="{39A0BCB6-D233-44BF-865D-9DA892806B56}">
      <dgm:prSet/>
      <dgm:spPr/>
      <dgm:t>
        <a:bodyPr/>
        <a:lstStyle/>
        <a:p>
          <a:endParaRPr lang="ru-RU"/>
        </a:p>
      </dgm:t>
    </dgm:pt>
    <dgm:pt modelId="{7D464698-6D7E-4EE2-9B60-3447829BE11A}" type="sibTrans" cxnId="{39A0BCB6-D233-44BF-865D-9DA892806B56}">
      <dgm:prSet/>
      <dgm:spPr/>
      <dgm:t>
        <a:bodyPr/>
        <a:lstStyle/>
        <a:p>
          <a:endParaRPr lang="ru-RU"/>
        </a:p>
      </dgm:t>
    </dgm:pt>
    <dgm:pt modelId="{390FB837-2D82-42B5-A4E2-E8E8CE4E3323}">
      <dgm:prSet phldrT="[Текст]"/>
      <dgm:spPr/>
      <dgm:t>
        <a:bodyPr/>
        <a:lstStyle/>
        <a:p>
          <a:r>
            <a:rPr lang="ru-RU" dirty="0"/>
            <a:t>Школа созидания</a:t>
          </a:r>
        </a:p>
      </dgm:t>
    </dgm:pt>
    <dgm:pt modelId="{823E80BE-CBD2-402D-805D-8338CF39DC51}" type="parTrans" cxnId="{0A13BD02-BAE2-469E-8782-CFEEFA84C6D1}">
      <dgm:prSet/>
      <dgm:spPr/>
      <dgm:t>
        <a:bodyPr/>
        <a:lstStyle/>
        <a:p>
          <a:endParaRPr lang="ru-RU"/>
        </a:p>
      </dgm:t>
    </dgm:pt>
    <dgm:pt modelId="{75816B28-D5C0-4C59-8722-5C51698E609F}" type="sibTrans" cxnId="{0A13BD02-BAE2-469E-8782-CFEEFA84C6D1}">
      <dgm:prSet/>
      <dgm:spPr/>
      <dgm:t>
        <a:bodyPr/>
        <a:lstStyle/>
        <a:p>
          <a:endParaRPr lang="ru-RU"/>
        </a:p>
      </dgm:t>
    </dgm:pt>
    <dgm:pt modelId="{E339BFC3-18FE-4BDC-9ADC-7D03A1259C10}" type="pres">
      <dgm:prSet presAssocID="{CF5EB133-19C3-4DA1-A878-30B6663E37F6}" presName="compositeShape" presStyleCnt="0">
        <dgm:presLayoutVars>
          <dgm:chMax val="7"/>
          <dgm:dir/>
          <dgm:resizeHandles val="exact"/>
        </dgm:presLayoutVars>
      </dgm:prSet>
      <dgm:spPr/>
    </dgm:pt>
    <dgm:pt modelId="{31C0073A-043D-404A-BCDF-D9F6221A968B}" type="pres">
      <dgm:prSet presAssocID="{83F5FE3E-517F-4C3B-8B9F-71E4DD92957B}" presName="circ1" presStyleLbl="vennNode1" presStyleIdx="0" presStyleCnt="3" custLinFactNeighborX="24261" custLinFactNeighborY="29304"/>
      <dgm:spPr/>
    </dgm:pt>
    <dgm:pt modelId="{560333A8-A465-4F4E-8F28-A08B98F9139E}" type="pres">
      <dgm:prSet presAssocID="{83F5FE3E-517F-4C3B-8B9F-71E4DD9295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271CA9-5695-414E-A9B3-4ADF26BAE1B7}" type="pres">
      <dgm:prSet presAssocID="{1F7BC095-100A-4BCF-AB94-17F2821B51F9}" presName="circ2" presStyleLbl="vennNode1" presStyleIdx="1" presStyleCnt="3" custScaleX="172167" custScaleY="167075" custLinFactNeighborX="55429" custLinFactNeighborY="7819"/>
      <dgm:spPr/>
    </dgm:pt>
    <dgm:pt modelId="{79FA6A8F-0AF6-49B9-A08E-81CACA7DDCF5}" type="pres">
      <dgm:prSet presAssocID="{1F7BC095-100A-4BCF-AB94-17F2821B51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0573D-146E-4D6A-8C68-7414FD58EB70}" type="pres">
      <dgm:prSet presAssocID="{390FB837-2D82-42B5-A4E2-E8E8CE4E3323}" presName="circ3" presStyleLbl="vennNode1" presStyleIdx="2" presStyleCnt="3" custScaleX="107095" custScaleY="114114" custLinFactNeighborX="36145" custLinFactNeighborY="-10555"/>
      <dgm:spPr/>
    </dgm:pt>
    <dgm:pt modelId="{B0AF4417-32F3-43B4-A3AE-C49EB366B366}" type="pres">
      <dgm:prSet presAssocID="{390FB837-2D82-42B5-A4E2-E8E8CE4E33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68BB201-6F36-4DA5-8964-8F2BDA09D574}" type="presOf" srcId="{390FB837-2D82-42B5-A4E2-E8E8CE4E3323}" destId="{B0AF4417-32F3-43B4-A3AE-C49EB366B366}" srcOrd="1" destOrd="0" presId="urn:microsoft.com/office/officeart/2005/8/layout/venn1"/>
    <dgm:cxn modelId="{0A13BD02-BAE2-469E-8782-CFEEFA84C6D1}" srcId="{CF5EB133-19C3-4DA1-A878-30B6663E37F6}" destId="{390FB837-2D82-42B5-A4E2-E8E8CE4E3323}" srcOrd="2" destOrd="0" parTransId="{823E80BE-CBD2-402D-805D-8338CF39DC51}" sibTransId="{75816B28-D5C0-4C59-8722-5C51698E609F}"/>
    <dgm:cxn modelId="{85EFBF1B-F1D1-4016-8E6B-11FB0B4AB8A6}" type="presOf" srcId="{CF5EB133-19C3-4DA1-A878-30B6663E37F6}" destId="{E339BFC3-18FE-4BDC-9ADC-7D03A1259C10}" srcOrd="0" destOrd="0" presId="urn:microsoft.com/office/officeart/2005/8/layout/venn1"/>
    <dgm:cxn modelId="{867AED3B-3513-4198-882B-84FDE3FB147B}" type="presOf" srcId="{390FB837-2D82-42B5-A4E2-E8E8CE4E3323}" destId="{51B0573D-146E-4D6A-8C68-7414FD58EB70}" srcOrd="0" destOrd="0" presId="urn:microsoft.com/office/officeart/2005/8/layout/venn1"/>
    <dgm:cxn modelId="{C586DF8F-0D0E-40FA-972E-1D29847C31C5}" srcId="{CF5EB133-19C3-4DA1-A878-30B6663E37F6}" destId="{83F5FE3E-517F-4C3B-8B9F-71E4DD92957B}" srcOrd="0" destOrd="0" parTransId="{EB4DF2D9-D216-4017-98C3-F88BEF93271C}" sibTransId="{B61329BE-736B-40C0-8C73-1B4E5B300707}"/>
    <dgm:cxn modelId="{914BFF9A-8FF9-4593-B170-0D0DEEDCF067}" type="presOf" srcId="{1F7BC095-100A-4BCF-AB94-17F2821B51F9}" destId="{79FA6A8F-0AF6-49B9-A08E-81CACA7DDCF5}" srcOrd="1" destOrd="0" presId="urn:microsoft.com/office/officeart/2005/8/layout/venn1"/>
    <dgm:cxn modelId="{68EE3FB4-67E3-432F-BCB0-7B571C5B105A}" type="presOf" srcId="{1F7BC095-100A-4BCF-AB94-17F2821B51F9}" destId="{93271CA9-5695-414E-A9B3-4ADF26BAE1B7}" srcOrd="0" destOrd="0" presId="urn:microsoft.com/office/officeart/2005/8/layout/venn1"/>
    <dgm:cxn modelId="{39A0BCB6-D233-44BF-865D-9DA892806B56}" srcId="{CF5EB133-19C3-4DA1-A878-30B6663E37F6}" destId="{1F7BC095-100A-4BCF-AB94-17F2821B51F9}" srcOrd="1" destOrd="0" parTransId="{1126B00B-EE67-4658-BF69-DA6C77D1FF12}" sibTransId="{7D464698-6D7E-4EE2-9B60-3447829BE11A}"/>
    <dgm:cxn modelId="{0F354DDD-3B9E-4DC3-9C45-ED2EA6B37DC8}" type="presOf" srcId="{83F5FE3E-517F-4C3B-8B9F-71E4DD92957B}" destId="{560333A8-A465-4F4E-8F28-A08B98F9139E}" srcOrd="1" destOrd="0" presId="urn:microsoft.com/office/officeart/2005/8/layout/venn1"/>
    <dgm:cxn modelId="{7FD312E4-28BD-4685-AAA4-793BB0E47E82}" type="presOf" srcId="{83F5FE3E-517F-4C3B-8B9F-71E4DD92957B}" destId="{31C0073A-043D-404A-BCDF-D9F6221A968B}" srcOrd="0" destOrd="0" presId="urn:microsoft.com/office/officeart/2005/8/layout/venn1"/>
    <dgm:cxn modelId="{2EB0B5C4-15C5-441E-AF9F-E78D99DCBE96}" type="presParOf" srcId="{E339BFC3-18FE-4BDC-9ADC-7D03A1259C10}" destId="{31C0073A-043D-404A-BCDF-D9F6221A968B}" srcOrd="0" destOrd="0" presId="urn:microsoft.com/office/officeart/2005/8/layout/venn1"/>
    <dgm:cxn modelId="{6ADAEB1E-6E4C-410B-80DC-6A63E7D30451}" type="presParOf" srcId="{E339BFC3-18FE-4BDC-9ADC-7D03A1259C10}" destId="{560333A8-A465-4F4E-8F28-A08B98F9139E}" srcOrd="1" destOrd="0" presId="urn:microsoft.com/office/officeart/2005/8/layout/venn1"/>
    <dgm:cxn modelId="{02E7EFF3-0A6E-40EA-A7E0-BC0F2E50DF81}" type="presParOf" srcId="{E339BFC3-18FE-4BDC-9ADC-7D03A1259C10}" destId="{93271CA9-5695-414E-A9B3-4ADF26BAE1B7}" srcOrd="2" destOrd="0" presId="urn:microsoft.com/office/officeart/2005/8/layout/venn1"/>
    <dgm:cxn modelId="{E107E744-61E6-4967-ACA9-4AAECEA5F7EC}" type="presParOf" srcId="{E339BFC3-18FE-4BDC-9ADC-7D03A1259C10}" destId="{79FA6A8F-0AF6-49B9-A08E-81CACA7DDCF5}" srcOrd="3" destOrd="0" presId="urn:microsoft.com/office/officeart/2005/8/layout/venn1"/>
    <dgm:cxn modelId="{F4D2E839-38CE-45A6-BEA0-359BEB2D1617}" type="presParOf" srcId="{E339BFC3-18FE-4BDC-9ADC-7D03A1259C10}" destId="{51B0573D-146E-4D6A-8C68-7414FD58EB70}" srcOrd="4" destOrd="0" presId="urn:microsoft.com/office/officeart/2005/8/layout/venn1"/>
    <dgm:cxn modelId="{AA7E8739-AC7F-4255-B972-82533213D1E3}" type="presParOf" srcId="{E339BFC3-18FE-4BDC-9ADC-7D03A1259C10}" destId="{B0AF4417-32F3-43B4-A3AE-C49EB366B3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5EB133-19C3-4DA1-A878-30B6663E37F6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83F5FE3E-517F-4C3B-8B9F-71E4DD92957B}">
      <dgm:prSet phldrT="[Текст]"/>
      <dgm:spPr/>
      <dgm:t>
        <a:bodyPr/>
        <a:lstStyle/>
        <a:p>
          <a:r>
            <a:rPr lang="ru-RU" dirty="0"/>
            <a:t>Школа знаний</a:t>
          </a:r>
        </a:p>
      </dgm:t>
    </dgm:pt>
    <dgm:pt modelId="{EB4DF2D9-D216-4017-98C3-F88BEF93271C}" type="parTrans" cxnId="{C586DF8F-0D0E-40FA-972E-1D29847C31C5}">
      <dgm:prSet/>
      <dgm:spPr/>
      <dgm:t>
        <a:bodyPr/>
        <a:lstStyle/>
        <a:p>
          <a:endParaRPr lang="ru-RU"/>
        </a:p>
      </dgm:t>
    </dgm:pt>
    <dgm:pt modelId="{B61329BE-736B-40C0-8C73-1B4E5B300707}" type="sibTrans" cxnId="{C586DF8F-0D0E-40FA-972E-1D29847C31C5}">
      <dgm:prSet/>
      <dgm:spPr/>
      <dgm:t>
        <a:bodyPr/>
        <a:lstStyle/>
        <a:p>
          <a:endParaRPr lang="ru-RU"/>
        </a:p>
      </dgm:t>
    </dgm:pt>
    <dgm:pt modelId="{1F7BC095-100A-4BCF-AB94-17F2821B51F9}">
      <dgm:prSet phldrT="[Текст]"/>
      <dgm:spPr/>
      <dgm:t>
        <a:bodyPr/>
        <a:lstStyle/>
        <a:p>
          <a:r>
            <a:rPr lang="ru-RU" dirty="0"/>
            <a:t>Школа компетенций</a:t>
          </a:r>
        </a:p>
      </dgm:t>
    </dgm:pt>
    <dgm:pt modelId="{1126B00B-EE67-4658-BF69-DA6C77D1FF12}" type="parTrans" cxnId="{39A0BCB6-D233-44BF-865D-9DA892806B56}">
      <dgm:prSet/>
      <dgm:spPr/>
      <dgm:t>
        <a:bodyPr/>
        <a:lstStyle/>
        <a:p>
          <a:endParaRPr lang="ru-RU"/>
        </a:p>
      </dgm:t>
    </dgm:pt>
    <dgm:pt modelId="{7D464698-6D7E-4EE2-9B60-3447829BE11A}" type="sibTrans" cxnId="{39A0BCB6-D233-44BF-865D-9DA892806B56}">
      <dgm:prSet/>
      <dgm:spPr/>
      <dgm:t>
        <a:bodyPr/>
        <a:lstStyle/>
        <a:p>
          <a:endParaRPr lang="ru-RU"/>
        </a:p>
      </dgm:t>
    </dgm:pt>
    <dgm:pt modelId="{390FB837-2D82-42B5-A4E2-E8E8CE4E3323}">
      <dgm:prSet phldrT="[Текст]" custT="1"/>
      <dgm:spPr/>
      <dgm:t>
        <a:bodyPr/>
        <a:lstStyle/>
        <a:p>
          <a:r>
            <a:rPr lang="ru-RU" sz="2400" b="1" dirty="0">
              <a:solidFill>
                <a:srgbClr val="FF0000"/>
              </a:solidFill>
            </a:rPr>
            <a:t>Школа созидания</a:t>
          </a:r>
        </a:p>
      </dgm:t>
    </dgm:pt>
    <dgm:pt modelId="{823E80BE-CBD2-402D-805D-8338CF39DC51}" type="parTrans" cxnId="{0A13BD02-BAE2-469E-8782-CFEEFA84C6D1}">
      <dgm:prSet/>
      <dgm:spPr/>
      <dgm:t>
        <a:bodyPr/>
        <a:lstStyle/>
        <a:p>
          <a:endParaRPr lang="ru-RU"/>
        </a:p>
      </dgm:t>
    </dgm:pt>
    <dgm:pt modelId="{75816B28-D5C0-4C59-8722-5C51698E609F}" type="sibTrans" cxnId="{0A13BD02-BAE2-469E-8782-CFEEFA84C6D1}">
      <dgm:prSet/>
      <dgm:spPr/>
      <dgm:t>
        <a:bodyPr/>
        <a:lstStyle/>
        <a:p>
          <a:endParaRPr lang="ru-RU"/>
        </a:p>
      </dgm:t>
    </dgm:pt>
    <dgm:pt modelId="{E339BFC3-18FE-4BDC-9ADC-7D03A1259C10}" type="pres">
      <dgm:prSet presAssocID="{CF5EB133-19C3-4DA1-A878-30B6663E37F6}" presName="compositeShape" presStyleCnt="0">
        <dgm:presLayoutVars>
          <dgm:chMax val="7"/>
          <dgm:dir/>
          <dgm:resizeHandles val="exact"/>
        </dgm:presLayoutVars>
      </dgm:prSet>
      <dgm:spPr/>
    </dgm:pt>
    <dgm:pt modelId="{31C0073A-043D-404A-BCDF-D9F6221A968B}" type="pres">
      <dgm:prSet presAssocID="{83F5FE3E-517F-4C3B-8B9F-71E4DD92957B}" presName="circ1" presStyleLbl="vennNode1" presStyleIdx="0" presStyleCnt="3" custLinFactNeighborX="-18554" custLinFactNeighborY="34147"/>
      <dgm:spPr/>
    </dgm:pt>
    <dgm:pt modelId="{560333A8-A465-4F4E-8F28-A08B98F9139E}" type="pres">
      <dgm:prSet presAssocID="{83F5FE3E-517F-4C3B-8B9F-71E4DD9295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271CA9-5695-414E-A9B3-4ADF26BAE1B7}" type="pres">
      <dgm:prSet presAssocID="{1F7BC095-100A-4BCF-AB94-17F2821B51F9}" presName="circ2" presStyleLbl="vennNode1" presStyleIdx="1" presStyleCnt="3" custLinFactNeighborX="-37109" custLinFactNeighborY="6705"/>
      <dgm:spPr/>
    </dgm:pt>
    <dgm:pt modelId="{79FA6A8F-0AF6-49B9-A08E-81CACA7DDCF5}" type="pres">
      <dgm:prSet presAssocID="{1F7BC095-100A-4BCF-AB94-17F2821B51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0573D-146E-4D6A-8C68-7414FD58EB70}" type="pres">
      <dgm:prSet presAssocID="{390FB837-2D82-42B5-A4E2-E8E8CE4E3323}" presName="circ3" presStyleLbl="vennNode1" presStyleIdx="2" presStyleCnt="3" custScaleX="170116" custScaleY="155712" custLinFactNeighborY="3886"/>
      <dgm:spPr/>
    </dgm:pt>
    <dgm:pt modelId="{B0AF4417-32F3-43B4-A3AE-C49EB366B366}" type="pres">
      <dgm:prSet presAssocID="{390FB837-2D82-42B5-A4E2-E8E8CE4E33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A13BD02-BAE2-469E-8782-CFEEFA84C6D1}" srcId="{CF5EB133-19C3-4DA1-A878-30B6663E37F6}" destId="{390FB837-2D82-42B5-A4E2-E8E8CE4E3323}" srcOrd="2" destOrd="0" parTransId="{823E80BE-CBD2-402D-805D-8338CF39DC51}" sibTransId="{75816B28-D5C0-4C59-8722-5C51698E609F}"/>
    <dgm:cxn modelId="{AC748604-D265-4F83-8AAA-CED9D9AF529E}" type="presOf" srcId="{390FB837-2D82-42B5-A4E2-E8E8CE4E3323}" destId="{B0AF4417-32F3-43B4-A3AE-C49EB366B366}" srcOrd="1" destOrd="0" presId="urn:microsoft.com/office/officeart/2005/8/layout/venn1"/>
    <dgm:cxn modelId="{FD8F021E-1247-4C6D-9E40-6186DC9D1DAF}" type="presOf" srcId="{390FB837-2D82-42B5-A4E2-E8E8CE4E3323}" destId="{51B0573D-146E-4D6A-8C68-7414FD58EB70}" srcOrd="0" destOrd="0" presId="urn:microsoft.com/office/officeart/2005/8/layout/venn1"/>
    <dgm:cxn modelId="{46B97F28-D2E0-4FE7-8B64-90633C7EC677}" type="presOf" srcId="{83F5FE3E-517F-4C3B-8B9F-71E4DD92957B}" destId="{31C0073A-043D-404A-BCDF-D9F6221A968B}" srcOrd="0" destOrd="0" presId="urn:microsoft.com/office/officeart/2005/8/layout/venn1"/>
    <dgm:cxn modelId="{E74B0238-C459-4634-B70A-E23B8A22E212}" type="presOf" srcId="{1F7BC095-100A-4BCF-AB94-17F2821B51F9}" destId="{93271CA9-5695-414E-A9B3-4ADF26BAE1B7}" srcOrd="0" destOrd="0" presId="urn:microsoft.com/office/officeart/2005/8/layout/venn1"/>
    <dgm:cxn modelId="{C586DF8F-0D0E-40FA-972E-1D29847C31C5}" srcId="{CF5EB133-19C3-4DA1-A878-30B6663E37F6}" destId="{83F5FE3E-517F-4C3B-8B9F-71E4DD92957B}" srcOrd="0" destOrd="0" parTransId="{EB4DF2D9-D216-4017-98C3-F88BEF93271C}" sibTransId="{B61329BE-736B-40C0-8C73-1B4E5B300707}"/>
    <dgm:cxn modelId="{8D390397-04C2-4874-BEAA-596C5ED2066A}" type="presOf" srcId="{CF5EB133-19C3-4DA1-A878-30B6663E37F6}" destId="{E339BFC3-18FE-4BDC-9ADC-7D03A1259C10}" srcOrd="0" destOrd="0" presId="urn:microsoft.com/office/officeart/2005/8/layout/venn1"/>
    <dgm:cxn modelId="{39A0BCB6-D233-44BF-865D-9DA892806B56}" srcId="{CF5EB133-19C3-4DA1-A878-30B6663E37F6}" destId="{1F7BC095-100A-4BCF-AB94-17F2821B51F9}" srcOrd="1" destOrd="0" parTransId="{1126B00B-EE67-4658-BF69-DA6C77D1FF12}" sibTransId="{7D464698-6D7E-4EE2-9B60-3447829BE11A}"/>
    <dgm:cxn modelId="{EAA5FFF1-EB88-43BA-A986-6C24A2563ECE}" type="presOf" srcId="{83F5FE3E-517F-4C3B-8B9F-71E4DD92957B}" destId="{560333A8-A465-4F4E-8F28-A08B98F9139E}" srcOrd="1" destOrd="0" presId="urn:microsoft.com/office/officeart/2005/8/layout/venn1"/>
    <dgm:cxn modelId="{FA9DFCF2-010F-429A-A68C-E86F7A0B17D8}" type="presOf" srcId="{1F7BC095-100A-4BCF-AB94-17F2821B51F9}" destId="{79FA6A8F-0AF6-49B9-A08E-81CACA7DDCF5}" srcOrd="1" destOrd="0" presId="urn:microsoft.com/office/officeart/2005/8/layout/venn1"/>
    <dgm:cxn modelId="{529CA870-3499-403E-AEAA-02E8617EFB22}" type="presParOf" srcId="{E339BFC3-18FE-4BDC-9ADC-7D03A1259C10}" destId="{31C0073A-043D-404A-BCDF-D9F6221A968B}" srcOrd="0" destOrd="0" presId="urn:microsoft.com/office/officeart/2005/8/layout/venn1"/>
    <dgm:cxn modelId="{1665A1A2-1734-440E-9D49-14975551333A}" type="presParOf" srcId="{E339BFC3-18FE-4BDC-9ADC-7D03A1259C10}" destId="{560333A8-A465-4F4E-8F28-A08B98F9139E}" srcOrd="1" destOrd="0" presId="urn:microsoft.com/office/officeart/2005/8/layout/venn1"/>
    <dgm:cxn modelId="{39CC85C0-54B2-463E-8FD7-E92D3298E516}" type="presParOf" srcId="{E339BFC3-18FE-4BDC-9ADC-7D03A1259C10}" destId="{93271CA9-5695-414E-A9B3-4ADF26BAE1B7}" srcOrd="2" destOrd="0" presId="urn:microsoft.com/office/officeart/2005/8/layout/venn1"/>
    <dgm:cxn modelId="{F01885AC-7CA8-40DE-A179-AF2B9C0433D7}" type="presParOf" srcId="{E339BFC3-18FE-4BDC-9ADC-7D03A1259C10}" destId="{79FA6A8F-0AF6-49B9-A08E-81CACA7DDCF5}" srcOrd="3" destOrd="0" presId="urn:microsoft.com/office/officeart/2005/8/layout/venn1"/>
    <dgm:cxn modelId="{241BB317-06E1-46EE-B863-9F97315D4988}" type="presParOf" srcId="{E339BFC3-18FE-4BDC-9ADC-7D03A1259C10}" destId="{51B0573D-146E-4D6A-8C68-7414FD58EB70}" srcOrd="4" destOrd="0" presId="urn:microsoft.com/office/officeart/2005/8/layout/venn1"/>
    <dgm:cxn modelId="{2E4C8E2B-E463-4108-9D4C-69E12D60D550}" type="presParOf" srcId="{E339BFC3-18FE-4BDC-9ADC-7D03A1259C10}" destId="{B0AF4417-32F3-43B4-A3AE-C49EB366B3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5EB133-19C3-4DA1-A878-30B6663E37F6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83F5FE3E-517F-4C3B-8B9F-71E4DD92957B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Школа знаний</a:t>
          </a:r>
        </a:p>
      </dgm:t>
    </dgm:pt>
    <dgm:pt modelId="{EB4DF2D9-D216-4017-98C3-F88BEF93271C}" type="parTrans" cxnId="{C586DF8F-0D0E-40FA-972E-1D29847C31C5}">
      <dgm:prSet/>
      <dgm:spPr/>
      <dgm:t>
        <a:bodyPr/>
        <a:lstStyle/>
        <a:p>
          <a:endParaRPr lang="ru-RU"/>
        </a:p>
      </dgm:t>
    </dgm:pt>
    <dgm:pt modelId="{B61329BE-736B-40C0-8C73-1B4E5B300707}" type="sibTrans" cxnId="{C586DF8F-0D0E-40FA-972E-1D29847C31C5}">
      <dgm:prSet/>
      <dgm:spPr/>
      <dgm:t>
        <a:bodyPr/>
        <a:lstStyle/>
        <a:p>
          <a:endParaRPr lang="ru-RU"/>
        </a:p>
      </dgm:t>
    </dgm:pt>
    <dgm:pt modelId="{1F7BC095-100A-4BCF-AB94-17F2821B51F9}">
      <dgm:prSet phldrT="[Текст]"/>
      <dgm:spPr/>
      <dgm:t>
        <a:bodyPr/>
        <a:lstStyle/>
        <a:p>
          <a:r>
            <a:rPr lang="ru-RU" dirty="0"/>
            <a:t>Школа компетенций</a:t>
          </a:r>
        </a:p>
      </dgm:t>
    </dgm:pt>
    <dgm:pt modelId="{1126B00B-EE67-4658-BF69-DA6C77D1FF12}" type="parTrans" cxnId="{39A0BCB6-D233-44BF-865D-9DA892806B56}">
      <dgm:prSet/>
      <dgm:spPr/>
      <dgm:t>
        <a:bodyPr/>
        <a:lstStyle/>
        <a:p>
          <a:endParaRPr lang="ru-RU"/>
        </a:p>
      </dgm:t>
    </dgm:pt>
    <dgm:pt modelId="{7D464698-6D7E-4EE2-9B60-3447829BE11A}" type="sibTrans" cxnId="{39A0BCB6-D233-44BF-865D-9DA892806B56}">
      <dgm:prSet/>
      <dgm:spPr/>
      <dgm:t>
        <a:bodyPr/>
        <a:lstStyle/>
        <a:p>
          <a:endParaRPr lang="ru-RU"/>
        </a:p>
      </dgm:t>
    </dgm:pt>
    <dgm:pt modelId="{390FB837-2D82-42B5-A4E2-E8E8CE4E3323}">
      <dgm:prSet phldrT="[Текст]"/>
      <dgm:spPr/>
      <dgm:t>
        <a:bodyPr/>
        <a:lstStyle/>
        <a:p>
          <a:r>
            <a:rPr lang="ru-RU" dirty="0"/>
            <a:t>Школа созидания</a:t>
          </a:r>
        </a:p>
      </dgm:t>
    </dgm:pt>
    <dgm:pt modelId="{823E80BE-CBD2-402D-805D-8338CF39DC51}" type="parTrans" cxnId="{0A13BD02-BAE2-469E-8782-CFEEFA84C6D1}">
      <dgm:prSet/>
      <dgm:spPr/>
      <dgm:t>
        <a:bodyPr/>
        <a:lstStyle/>
        <a:p>
          <a:endParaRPr lang="ru-RU"/>
        </a:p>
      </dgm:t>
    </dgm:pt>
    <dgm:pt modelId="{75816B28-D5C0-4C59-8722-5C51698E609F}" type="sibTrans" cxnId="{0A13BD02-BAE2-469E-8782-CFEEFA84C6D1}">
      <dgm:prSet/>
      <dgm:spPr/>
      <dgm:t>
        <a:bodyPr/>
        <a:lstStyle/>
        <a:p>
          <a:endParaRPr lang="ru-RU"/>
        </a:p>
      </dgm:t>
    </dgm:pt>
    <dgm:pt modelId="{E339BFC3-18FE-4BDC-9ADC-7D03A1259C10}" type="pres">
      <dgm:prSet presAssocID="{CF5EB133-19C3-4DA1-A878-30B6663E37F6}" presName="compositeShape" presStyleCnt="0">
        <dgm:presLayoutVars>
          <dgm:chMax val="7"/>
          <dgm:dir/>
          <dgm:resizeHandles val="exact"/>
        </dgm:presLayoutVars>
      </dgm:prSet>
      <dgm:spPr/>
    </dgm:pt>
    <dgm:pt modelId="{31C0073A-043D-404A-BCDF-D9F6221A968B}" type="pres">
      <dgm:prSet presAssocID="{83F5FE3E-517F-4C3B-8B9F-71E4DD92957B}" presName="circ1" presStyleLbl="vennNode1" presStyleIdx="0" presStyleCnt="3" custScaleX="172167" custScaleY="153631"/>
      <dgm:spPr/>
    </dgm:pt>
    <dgm:pt modelId="{560333A8-A465-4F4E-8F28-A08B98F9139E}" type="pres">
      <dgm:prSet presAssocID="{83F5FE3E-517F-4C3B-8B9F-71E4DD9295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3271CA9-5695-414E-A9B3-4ADF26BAE1B7}" type="pres">
      <dgm:prSet presAssocID="{1F7BC095-100A-4BCF-AB94-17F2821B51F9}" presName="circ2" presStyleLbl="vennNode1" presStyleIdx="1" presStyleCnt="3" custScaleX="108636" custScaleY="112380" custLinFactNeighborX="-10223" custLinFactNeighborY="-50924"/>
      <dgm:spPr/>
    </dgm:pt>
    <dgm:pt modelId="{79FA6A8F-0AF6-49B9-A08E-81CACA7DDCF5}" type="pres">
      <dgm:prSet presAssocID="{1F7BC095-100A-4BCF-AB94-17F2821B51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B0573D-146E-4D6A-8C68-7414FD58EB70}" type="pres">
      <dgm:prSet presAssocID="{390FB837-2D82-42B5-A4E2-E8E8CE4E3323}" presName="circ3" presStyleLbl="vennNode1" presStyleIdx="2" presStyleCnt="3" custScaleX="106072" custScaleY="103515" custLinFactNeighborX="33932" custLinFactNeighborY="-40229"/>
      <dgm:spPr/>
    </dgm:pt>
    <dgm:pt modelId="{B0AF4417-32F3-43B4-A3AE-C49EB366B366}" type="pres">
      <dgm:prSet presAssocID="{390FB837-2D82-42B5-A4E2-E8E8CE4E33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A13BD02-BAE2-469E-8782-CFEEFA84C6D1}" srcId="{CF5EB133-19C3-4DA1-A878-30B6663E37F6}" destId="{390FB837-2D82-42B5-A4E2-E8E8CE4E3323}" srcOrd="2" destOrd="0" parTransId="{823E80BE-CBD2-402D-805D-8338CF39DC51}" sibTransId="{75816B28-D5C0-4C59-8722-5C51698E609F}"/>
    <dgm:cxn modelId="{1039A625-90F7-4AE3-B55F-3356B5979AF2}" type="presOf" srcId="{390FB837-2D82-42B5-A4E2-E8E8CE4E3323}" destId="{51B0573D-146E-4D6A-8C68-7414FD58EB70}" srcOrd="0" destOrd="0" presId="urn:microsoft.com/office/officeart/2005/8/layout/venn1"/>
    <dgm:cxn modelId="{92D5742D-7046-496C-A047-EB949707380C}" type="presOf" srcId="{83F5FE3E-517F-4C3B-8B9F-71E4DD92957B}" destId="{31C0073A-043D-404A-BCDF-D9F6221A968B}" srcOrd="0" destOrd="0" presId="urn:microsoft.com/office/officeart/2005/8/layout/venn1"/>
    <dgm:cxn modelId="{17CD7A6D-D7BD-4E2E-9840-BF816C03C615}" type="presOf" srcId="{83F5FE3E-517F-4C3B-8B9F-71E4DD92957B}" destId="{560333A8-A465-4F4E-8F28-A08B98F9139E}" srcOrd="1" destOrd="0" presId="urn:microsoft.com/office/officeart/2005/8/layout/venn1"/>
    <dgm:cxn modelId="{272BC351-5DF5-43BB-B1B4-99B9CEBC56AD}" type="presOf" srcId="{1F7BC095-100A-4BCF-AB94-17F2821B51F9}" destId="{79FA6A8F-0AF6-49B9-A08E-81CACA7DDCF5}" srcOrd="1" destOrd="0" presId="urn:microsoft.com/office/officeart/2005/8/layout/venn1"/>
    <dgm:cxn modelId="{C586DF8F-0D0E-40FA-972E-1D29847C31C5}" srcId="{CF5EB133-19C3-4DA1-A878-30B6663E37F6}" destId="{83F5FE3E-517F-4C3B-8B9F-71E4DD92957B}" srcOrd="0" destOrd="0" parTransId="{EB4DF2D9-D216-4017-98C3-F88BEF93271C}" sibTransId="{B61329BE-736B-40C0-8C73-1B4E5B300707}"/>
    <dgm:cxn modelId="{13BD8B9B-FB17-4D27-9897-691F4D173F82}" type="presOf" srcId="{1F7BC095-100A-4BCF-AB94-17F2821B51F9}" destId="{93271CA9-5695-414E-A9B3-4ADF26BAE1B7}" srcOrd="0" destOrd="0" presId="urn:microsoft.com/office/officeart/2005/8/layout/venn1"/>
    <dgm:cxn modelId="{39A0BCB6-D233-44BF-865D-9DA892806B56}" srcId="{CF5EB133-19C3-4DA1-A878-30B6663E37F6}" destId="{1F7BC095-100A-4BCF-AB94-17F2821B51F9}" srcOrd="1" destOrd="0" parTransId="{1126B00B-EE67-4658-BF69-DA6C77D1FF12}" sibTransId="{7D464698-6D7E-4EE2-9B60-3447829BE11A}"/>
    <dgm:cxn modelId="{17C2CECA-F2AA-43B4-B8CE-32F912B972A0}" type="presOf" srcId="{390FB837-2D82-42B5-A4E2-E8E8CE4E3323}" destId="{B0AF4417-32F3-43B4-A3AE-C49EB366B366}" srcOrd="1" destOrd="0" presId="urn:microsoft.com/office/officeart/2005/8/layout/venn1"/>
    <dgm:cxn modelId="{3BF523D8-FC4A-446F-9F6E-34CFA5509FF4}" type="presOf" srcId="{CF5EB133-19C3-4DA1-A878-30B6663E37F6}" destId="{E339BFC3-18FE-4BDC-9ADC-7D03A1259C10}" srcOrd="0" destOrd="0" presId="urn:microsoft.com/office/officeart/2005/8/layout/venn1"/>
    <dgm:cxn modelId="{6D3B2C81-3895-491E-8104-F50E48C5FD31}" type="presParOf" srcId="{E339BFC3-18FE-4BDC-9ADC-7D03A1259C10}" destId="{31C0073A-043D-404A-BCDF-D9F6221A968B}" srcOrd="0" destOrd="0" presId="urn:microsoft.com/office/officeart/2005/8/layout/venn1"/>
    <dgm:cxn modelId="{6204F9EE-1391-4E0A-B13F-8EAC4D1A59FE}" type="presParOf" srcId="{E339BFC3-18FE-4BDC-9ADC-7D03A1259C10}" destId="{560333A8-A465-4F4E-8F28-A08B98F9139E}" srcOrd="1" destOrd="0" presId="urn:microsoft.com/office/officeart/2005/8/layout/venn1"/>
    <dgm:cxn modelId="{162BDA5B-E7B6-47DD-BEBB-DFE729EECFBC}" type="presParOf" srcId="{E339BFC3-18FE-4BDC-9ADC-7D03A1259C10}" destId="{93271CA9-5695-414E-A9B3-4ADF26BAE1B7}" srcOrd="2" destOrd="0" presId="urn:microsoft.com/office/officeart/2005/8/layout/venn1"/>
    <dgm:cxn modelId="{3274C68D-6343-45EB-AAE6-894E09FD9872}" type="presParOf" srcId="{E339BFC3-18FE-4BDC-9ADC-7D03A1259C10}" destId="{79FA6A8F-0AF6-49B9-A08E-81CACA7DDCF5}" srcOrd="3" destOrd="0" presId="urn:microsoft.com/office/officeart/2005/8/layout/venn1"/>
    <dgm:cxn modelId="{7F23EBD6-1549-46B6-B939-F303EB885D7D}" type="presParOf" srcId="{E339BFC3-18FE-4BDC-9ADC-7D03A1259C10}" destId="{51B0573D-146E-4D6A-8C68-7414FD58EB70}" srcOrd="4" destOrd="0" presId="urn:microsoft.com/office/officeart/2005/8/layout/venn1"/>
    <dgm:cxn modelId="{EDD85F71-0988-41E5-BE33-8841D9A3867C}" type="presParOf" srcId="{E339BFC3-18FE-4BDC-9ADC-7D03A1259C10}" destId="{B0AF4417-32F3-43B4-A3AE-C49EB366B3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64A1-1ACC-4E24-997B-14694BEE5CE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Знать ответы на важные вопросы</a:t>
          </a:r>
        </a:p>
      </dsp:txBody>
      <dsp:txXfrm>
        <a:off x="782" y="1330628"/>
        <a:ext cx="2260822" cy="1465125"/>
      </dsp:txXfrm>
    </dsp:sp>
    <dsp:sp modelId="{301AAFF7-9528-4E96-B349-913B9748FADD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2D1A4-6E9F-4AE4-A899-DC64D1D32DA6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Школа знаний</a:t>
          </a:r>
        </a:p>
      </dsp:txBody>
      <dsp:txXfrm>
        <a:off x="503186" y="2795754"/>
        <a:ext cx="2009619" cy="799159"/>
      </dsp:txXfrm>
    </dsp:sp>
    <dsp:sp modelId="{2495689D-49A6-444F-AE8D-852C79FF915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Уметь находить ответы на вопросы</a:t>
          </a:r>
        </a:p>
      </dsp:txBody>
      <dsp:txXfrm>
        <a:off x="2858787" y="1730208"/>
        <a:ext cx="2260822" cy="1465125"/>
      </dsp:txXfrm>
    </dsp:sp>
    <dsp:sp modelId="{C32DCBA9-5A48-4D0F-B0F3-C89743B080B3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2B5AA-8BE5-4411-93B9-71E401FB4D0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Школа компетенций</a:t>
          </a:r>
        </a:p>
      </dsp:txBody>
      <dsp:txXfrm>
        <a:off x="3361192" y="931048"/>
        <a:ext cx="2009619" cy="799159"/>
      </dsp:txXfrm>
    </dsp:sp>
    <dsp:sp modelId="{C1301F9F-C035-442A-9CE9-0E3A224CA991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Ставить новые вопросы и отвечать на них новыми решениями</a:t>
          </a:r>
        </a:p>
      </dsp:txBody>
      <dsp:txXfrm>
        <a:off x="5716793" y="1330628"/>
        <a:ext cx="2260822" cy="1465125"/>
      </dsp:txXfrm>
    </dsp:sp>
    <dsp:sp modelId="{5F5C51AC-7562-4B86-8D21-BA6CB42858B4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Школа созидания</a:t>
          </a:r>
        </a:p>
      </dsp:txBody>
      <dsp:txXfrm>
        <a:off x="6219198" y="2795754"/>
        <a:ext cx="2009619" cy="799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64D93-505D-46E8-8226-2D7AFFE6E269}">
      <dsp:nvSpPr>
        <dsp:cNvPr id="0" name=""/>
        <dsp:cNvSpPr/>
      </dsp:nvSpPr>
      <dsp:spPr>
        <a:xfrm rot="10800000">
          <a:off x="1666512" y="31644"/>
          <a:ext cx="5472684" cy="9234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Что считается хорошим результатом?</a:t>
          </a:r>
        </a:p>
      </dsp:txBody>
      <dsp:txXfrm rot="10800000">
        <a:off x="1897377" y="31644"/>
        <a:ext cx="5241819" cy="923459"/>
      </dsp:txXfrm>
    </dsp:sp>
    <dsp:sp modelId="{F37D5A19-A157-48B5-982B-4114B71CDC6A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3F54D-7882-481F-86E7-95FA883D3136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 какой информацией работают ученики?</a:t>
          </a:r>
        </a:p>
      </dsp:txBody>
      <dsp:txXfrm rot="10800000">
        <a:off x="1840187" y="1201692"/>
        <a:ext cx="5241819" cy="923459"/>
      </dsp:txXfrm>
    </dsp:sp>
    <dsp:sp modelId="{3279D6F8-E77C-401E-98EA-DF3E6649A4F0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2A8B-15A6-4F7E-9F3B-71A2CF72EBB9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Какие учебные задания выполняют?</a:t>
          </a:r>
        </a:p>
      </dsp:txBody>
      <dsp:txXfrm rot="10800000">
        <a:off x="1840187" y="2400811"/>
        <a:ext cx="5241819" cy="923459"/>
      </dsp:txXfrm>
    </dsp:sp>
    <dsp:sp modelId="{16DB1E39-F643-4B42-884D-638B65E5098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3C87B-E7DE-410C-A58E-AD288FE0ED8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Как организован процесс учения?</a:t>
          </a:r>
        </a:p>
      </dsp:txBody>
      <dsp:txXfrm rot="10800000">
        <a:off x="1840187" y="3599929"/>
        <a:ext cx="5241819" cy="923459"/>
      </dsp:txXfrm>
    </dsp:sp>
    <dsp:sp modelId="{BAF8CAC1-0FD2-4AB5-A0CA-A590A57BFA8C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464A1-1ACC-4E24-997B-14694BEE5CE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Знать ответы на важные вопросы</a:t>
          </a:r>
        </a:p>
      </dsp:txBody>
      <dsp:txXfrm>
        <a:off x="782" y="1330628"/>
        <a:ext cx="2260822" cy="1465125"/>
      </dsp:txXfrm>
    </dsp:sp>
    <dsp:sp modelId="{301AAFF7-9528-4E96-B349-913B9748FADD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2D1A4-6E9F-4AE4-A899-DC64D1D32DA6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Школа знаний</a:t>
          </a:r>
        </a:p>
      </dsp:txBody>
      <dsp:txXfrm>
        <a:off x="503186" y="2795754"/>
        <a:ext cx="2009619" cy="799159"/>
      </dsp:txXfrm>
    </dsp:sp>
    <dsp:sp modelId="{2495689D-49A6-444F-AE8D-852C79FF915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Уметь находить ответы на вопросы</a:t>
          </a:r>
        </a:p>
      </dsp:txBody>
      <dsp:txXfrm>
        <a:off x="2858787" y="1730208"/>
        <a:ext cx="2260822" cy="1465125"/>
      </dsp:txXfrm>
    </dsp:sp>
    <dsp:sp modelId="{C32DCBA9-5A48-4D0F-B0F3-C89743B080B3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2B5AA-8BE5-4411-93B9-71E401FB4D0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Школа компетенций</a:t>
          </a:r>
        </a:p>
      </dsp:txBody>
      <dsp:txXfrm>
        <a:off x="3361192" y="931048"/>
        <a:ext cx="2009619" cy="799159"/>
      </dsp:txXfrm>
    </dsp:sp>
    <dsp:sp modelId="{C1301F9F-C035-442A-9CE9-0E3A224CA991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Ставить новые вопросы и отвечать на них новыми решениями</a:t>
          </a:r>
        </a:p>
      </dsp:txBody>
      <dsp:txXfrm>
        <a:off x="5716793" y="1330628"/>
        <a:ext cx="2260822" cy="1465125"/>
      </dsp:txXfrm>
    </dsp:sp>
    <dsp:sp modelId="{5F5C51AC-7562-4B86-8D21-BA6CB42858B4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Школа созидания</a:t>
          </a:r>
        </a:p>
      </dsp:txBody>
      <dsp:txXfrm>
        <a:off x="6219198" y="2795754"/>
        <a:ext cx="2009619" cy="799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64D93-505D-46E8-8226-2D7AFFE6E269}">
      <dsp:nvSpPr>
        <dsp:cNvPr id="0" name=""/>
        <dsp:cNvSpPr/>
      </dsp:nvSpPr>
      <dsp:spPr>
        <a:xfrm rot="10800000">
          <a:off x="1666512" y="31644"/>
          <a:ext cx="5472684" cy="9234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Что считается хорошим результатом?</a:t>
          </a:r>
        </a:p>
      </dsp:txBody>
      <dsp:txXfrm rot="10800000">
        <a:off x="1897377" y="31644"/>
        <a:ext cx="5241819" cy="923459"/>
      </dsp:txXfrm>
    </dsp:sp>
    <dsp:sp modelId="{F37D5A19-A157-48B5-982B-4114B71CDC6A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3F54D-7882-481F-86E7-95FA883D3136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 какой информацией работают ученики?</a:t>
          </a:r>
        </a:p>
      </dsp:txBody>
      <dsp:txXfrm rot="10800000">
        <a:off x="1840187" y="1201692"/>
        <a:ext cx="5241819" cy="923459"/>
      </dsp:txXfrm>
    </dsp:sp>
    <dsp:sp modelId="{3279D6F8-E77C-401E-98EA-DF3E6649A4F0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2A8B-15A6-4F7E-9F3B-71A2CF72EBB9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Какие учебные задания выполняют?</a:t>
          </a:r>
        </a:p>
      </dsp:txBody>
      <dsp:txXfrm rot="10800000">
        <a:off x="1840187" y="2400811"/>
        <a:ext cx="5241819" cy="923459"/>
      </dsp:txXfrm>
    </dsp:sp>
    <dsp:sp modelId="{16DB1E39-F643-4B42-884D-638B65E5098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3C87B-E7DE-410C-A58E-AD288FE0ED8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Как организован процесс учения?</a:t>
          </a:r>
        </a:p>
      </dsp:txBody>
      <dsp:txXfrm rot="10800000">
        <a:off x="1840187" y="3599929"/>
        <a:ext cx="5241819" cy="923459"/>
      </dsp:txXfrm>
    </dsp:sp>
    <dsp:sp modelId="{BAF8CAC1-0FD2-4AB5-A0CA-A590A57BFA8C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64D93-505D-46E8-8226-2D7AFFE6E269}">
      <dsp:nvSpPr>
        <dsp:cNvPr id="0" name=""/>
        <dsp:cNvSpPr/>
      </dsp:nvSpPr>
      <dsp:spPr>
        <a:xfrm rot="10800000">
          <a:off x="1666512" y="31644"/>
          <a:ext cx="5472684" cy="9234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Что считается хорошим результатом?</a:t>
          </a:r>
        </a:p>
      </dsp:txBody>
      <dsp:txXfrm rot="10800000">
        <a:off x="1897377" y="31644"/>
        <a:ext cx="5241819" cy="923459"/>
      </dsp:txXfrm>
    </dsp:sp>
    <dsp:sp modelId="{F37D5A19-A157-48B5-982B-4114B71CDC6A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3F54D-7882-481F-86E7-95FA883D3136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 какой информацией работают ученики?</a:t>
          </a:r>
        </a:p>
      </dsp:txBody>
      <dsp:txXfrm rot="10800000">
        <a:off x="1840187" y="1201692"/>
        <a:ext cx="5241819" cy="923459"/>
      </dsp:txXfrm>
    </dsp:sp>
    <dsp:sp modelId="{3279D6F8-E77C-401E-98EA-DF3E6649A4F0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2A8B-15A6-4F7E-9F3B-71A2CF72EBB9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Какие учебные задания выполняют?</a:t>
          </a:r>
        </a:p>
      </dsp:txBody>
      <dsp:txXfrm rot="10800000">
        <a:off x="1840187" y="2400811"/>
        <a:ext cx="5241819" cy="923459"/>
      </dsp:txXfrm>
    </dsp:sp>
    <dsp:sp modelId="{16DB1E39-F643-4B42-884D-638B65E5098A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3C87B-E7DE-410C-A58E-AD288FE0ED8D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Как организован процесс учения?</a:t>
          </a:r>
        </a:p>
      </dsp:txBody>
      <dsp:txXfrm rot="10800000">
        <a:off x="1840187" y="3599929"/>
        <a:ext cx="5241819" cy="923459"/>
      </dsp:txXfrm>
    </dsp:sp>
    <dsp:sp modelId="{BAF8CAC1-0FD2-4AB5-A0CA-A590A57BFA8C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073A-043D-404A-BCDF-D9F6221A968B}">
      <dsp:nvSpPr>
        <dsp:cNvPr id="0" name=""/>
        <dsp:cNvSpPr/>
      </dsp:nvSpPr>
      <dsp:spPr>
        <a:xfrm>
          <a:off x="1310545" y="59406"/>
          <a:ext cx="2851516" cy="28515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Школа знаний</a:t>
          </a:r>
        </a:p>
      </dsp:txBody>
      <dsp:txXfrm>
        <a:off x="1690747" y="558422"/>
        <a:ext cx="2091112" cy="1283182"/>
      </dsp:txXfrm>
    </dsp:sp>
    <dsp:sp modelId="{93271CA9-5695-414E-A9B3-4ADF26BAE1B7}">
      <dsp:nvSpPr>
        <dsp:cNvPr id="0" name=""/>
        <dsp:cNvSpPr/>
      </dsp:nvSpPr>
      <dsp:spPr>
        <a:xfrm>
          <a:off x="2339467" y="1841604"/>
          <a:ext cx="2851516" cy="285151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Школа компетенций</a:t>
          </a:r>
        </a:p>
      </dsp:txBody>
      <dsp:txXfrm>
        <a:off x="3211556" y="2578246"/>
        <a:ext cx="1710910" cy="1568334"/>
      </dsp:txXfrm>
    </dsp:sp>
    <dsp:sp modelId="{51B0573D-146E-4D6A-8C68-7414FD58EB70}">
      <dsp:nvSpPr>
        <dsp:cNvPr id="0" name=""/>
        <dsp:cNvSpPr/>
      </dsp:nvSpPr>
      <dsp:spPr>
        <a:xfrm>
          <a:off x="281623" y="1841604"/>
          <a:ext cx="2851516" cy="285151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Школа созидания</a:t>
          </a:r>
        </a:p>
      </dsp:txBody>
      <dsp:txXfrm>
        <a:off x="550141" y="2578246"/>
        <a:ext cx="1710910" cy="1568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073A-043D-404A-BCDF-D9F6221A968B}">
      <dsp:nvSpPr>
        <dsp:cNvPr id="0" name=""/>
        <dsp:cNvSpPr/>
      </dsp:nvSpPr>
      <dsp:spPr>
        <a:xfrm>
          <a:off x="610994" y="360040"/>
          <a:ext cx="1386219" cy="13862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Школа знаний</a:t>
          </a:r>
        </a:p>
      </dsp:txBody>
      <dsp:txXfrm>
        <a:off x="795824" y="602628"/>
        <a:ext cx="1016561" cy="623798"/>
      </dsp:txXfrm>
    </dsp:sp>
    <dsp:sp modelId="{93271CA9-5695-414E-A9B3-4ADF26BAE1B7}">
      <dsp:nvSpPr>
        <dsp:cNvPr id="0" name=""/>
        <dsp:cNvSpPr/>
      </dsp:nvSpPr>
      <dsp:spPr>
        <a:xfrm>
          <a:off x="274681" y="355306"/>
          <a:ext cx="2386612" cy="231602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</a:rPr>
            <a:t>Школа </a:t>
          </a:r>
          <a:r>
            <a:rPr lang="ru-RU" sz="1800" b="1" kern="1200" dirty="0">
              <a:solidFill>
                <a:srgbClr val="FF0000"/>
              </a:solidFill>
            </a:rPr>
            <a:t>компетенций</a:t>
          </a:r>
        </a:p>
      </dsp:txBody>
      <dsp:txXfrm>
        <a:off x="1004587" y="953613"/>
        <a:ext cx="1431967" cy="1273814"/>
      </dsp:txXfrm>
    </dsp:sp>
    <dsp:sp modelId="{51B0573D-146E-4D6A-8C68-7414FD58EB70}">
      <dsp:nvSpPr>
        <dsp:cNvPr id="0" name=""/>
        <dsp:cNvSpPr/>
      </dsp:nvSpPr>
      <dsp:spPr>
        <a:xfrm>
          <a:off x="226362" y="576068"/>
          <a:ext cx="1484571" cy="158187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Школа созидания</a:t>
          </a:r>
        </a:p>
      </dsp:txBody>
      <dsp:txXfrm>
        <a:off x="366159" y="984718"/>
        <a:ext cx="890743" cy="8700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073A-043D-404A-BCDF-D9F6221A968B}">
      <dsp:nvSpPr>
        <dsp:cNvPr id="0" name=""/>
        <dsp:cNvSpPr/>
      </dsp:nvSpPr>
      <dsp:spPr>
        <a:xfrm>
          <a:off x="576069" y="432043"/>
          <a:ext cx="1643175" cy="16431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Школа знаний</a:t>
          </a:r>
        </a:p>
      </dsp:txBody>
      <dsp:txXfrm>
        <a:off x="795159" y="719598"/>
        <a:ext cx="1204995" cy="739428"/>
      </dsp:txXfrm>
    </dsp:sp>
    <dsp:sp modelId="{93271CA9-5695-414E-A9B3-4ADF26BAE1B7}">
      <dsp:nvSpPr>
        <dsp:cNvPr id="0" name=""/>
        <dsp:cNvSpPr/>
      </dsp:nvSpPr>
      <dsp:spPr>
        <a:xfrm>
          <a:off x="864091" y="1008107"/>
          <a:ext cx="1643175" cy="1643175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Школа компетенций</a:t>
          </a:r>
        </a:p>
      </dsp:txBody>
      <dsp:txXfrm>
        <a:off x="1366628" y="1432594"/>
        <a:ext cx="985905" cy="903746"/>
      </dsp:txXfrm>
    </dsp:sp>
    <dsp:sp modelId="{51B0573D-146E-4D6A-8C68-7414FD58EB70}">
      <dsp:nvSpPr>
        <dsp:cNvPr id="0" name=""/>
        <dsp:cNvSpPr/>
      </dsp:nvSpPr>
      <dsp:spPr>
        <a:xfrm>
          <a:off x="-288032" y="440209"/>
          <a:ext cx="2795303" cy="255862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</a:rPr>
            <a:t>Школа созидания</a:t>
          </a:r>
        </a:p>
      </dsp:txBody>
      <dsp:txXfrm>
        <a:off x="-24807" y="1101186"/>
        <a:ext cx="1677182" cy="14072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073A-043D-404A-BCDF-D9F6221A968B}">
      <dsp:nvSpPr>
        <dsp:cNvPr id="0" name=""/>
        <dsp:cNvSpPr/>
      </dsp:nvSpPr>
      <dsp:spPr>
        <a:xfrm>
          <a:off x="-9156" y="-99808"/>
          <a:ext cx="2458620" cy="219391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</a:rPr>
            <a:t>Школа знаний</a:t>
          </a:r>
        </a:p>
      </dsp:txBody>
      <dsp:txXfrm>
        <a:off x="318659" y="284127"/>
        <a:ext cx="1802988" cy="987263"/>
      </dsp:txXfrm>
    </dsp:sp>
    <dsp:sp modelId="{93271CA9-5695-414E-A9B3-4ADF26BAE1B7}">
      <dsp:nvSpPr>
        <dsp:cNvPr id="0" name=""/>
        <dsp:cNvSpPr/>
      </dsp:nvSpPr>
      <dsp:spPr>
        <a:xfrm>
          <a:off x="813766" y="360043"/>
          <a:ext cx="1551370" cy="160483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Школа компетенций</a:t>
          </a:r>
        </a:p>
      </dsp:txBody>
      <dsp:txXfrm>
        <a:off x="1288226" y="774625"/>
        <a:ext cx="930822" cy="882659"/>
      </dsp:txXfrm>
    </dsp:sp>
    <dsp:sp modelId="{51B0573D-146E-4D6A-8C68-7414FD58EB70}">
      <dsp:nvSpPr>
        <dsp:cNvPr id="0" name=""/>
        <dsp:cNvSpPr/>
      </dsp:nvSpPr>
      <dsp:spPr>
        <a:xfrm>
          <a:off x="432054" y="576070"/>
          <a:ext cx="1514754" cy="1478239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Школа созидания</a:t>
          </a:r>
        </a:p>
      </dsp:txBody>
      <dsp:txXfrm>
        <a:off x="574694" y="957949"/>
        <a:ext cx="908852" cy="81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4D09-114D-401F-9408-1D236E89E58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A7F8A-5D71-4840-8D45-D42A33F5E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2010239/post10920888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3"/>
              </a:rPr>
              <a:t>http://www.liveinternet.ru/users/2010239/post109208882</a:t>
            </a:r>
            <a:endParaRPr lang="ru-RU" b="1"/>
          </a:p>
          <a:p>
            <a:r>
              <a:rPr lang="ru-RU" b="1" dirty="0"/>
              <a:t>Дмитрий </a:t>
            </a:r>
            <a:r>
              <a:rPr lang="ru-RU" b="1" dirty="0" err="1"/>
              <a:t>Пускин</a:t>
            </a:r>
            <a:r>
              <a:rPr lang="ru-RU" b="1" dirty="0"/>
              <a:t> Дополнительные занятия в школе.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D558-097C-496C-BC88-9C3085BDFA8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4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3426-4F79-4BAC-866C-12EDEF703196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6689-FFDE-4D19-8CB4-B4B672CA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diagramData" Target="../diagrams/data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«Вчера – Сегодня – Завтра»: </a:t>
            </a:r>
            <a:br>
              <a:rPr lang="ru-RU" dirty="0"/>
            </a:br>
            <a:r>
              <a:rPr lang="ru-RU" dirty="0"/>
              <a:t>как меняется школа </a:t>
            </a:r>
            <a:br>
              <a:rPr lang="ru-RU" dirty="0"/>
            </a:br>
            <a:r>
              <a:rPr lang="ru-RU" dirty="0"/>
              <a:t>и мы вместе с ней?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Битянова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Марина Ростиславовна, к.психол.н., директор Центра психологического сопровождения образования«ТОЧКА ПСИ»</a:t>
            </a:r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0648"/>
            <a:ext cx="1554088" cy="15641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</a:t>
            </a:r>
          </a:p>
          <a:p>
            <a:r>
              <a:rPr lang="ru-RU" dirty="0"/>
              <a:t>Что служит опорой тела колониальных коралловых полипов?</a:t>
            </a:r>
          </a:p>
          <a:p>
            <a:r>
              <a:rPr lang="ru-RU" dirty="0"/>
              <a:t> 1) известковый или роговой скелет</a:t>
            </a:r>
          </a:p>
          <a:p>
            <a:r>
              <a:rPr lang="ru-RU" dirty="0"/>
              <a:t>2) наружный слой кожно-мускульных клеток</a:t>
            </a:r>
          </a:p>
          <a:p>
            <a:r>
              <a:rPr lang="ru-RU" dirty="0"/>
              <a:t>3) стенки кишечной полости</a:t>
            </a:r>
          </a:p>
          <a:p>
            <a:r>
              <a:rPr lang="ru-RU" dirty="0"/>
              <a:t>4) промежуточные клетки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</a:t>
            </a:r>
          </a:p>
          <a:p>
            <a:r>
              <a:rPr lang="ru-RU" dirty="0"/>
              <a:t>По сценарию французского фильма "Черная Луна" изобретательный преступник должен завлечь змею под балахон лежащего на ковре героя. Как заставить змею ползти по пути наиболее удобному для съемок?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3717033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</a:t>
            </a:r>
          </a:p>
          <a:p>
            <a:r>
              <a:rPr lang="ru-RU" dirty="0"/>
              <a:t>«На международной выставке «Туризм без границ» посетители были поражены стендом одной туристической фирмы. Прямо в павильоне установлен надувной глобус высотой с четырехэтажный дом. А вокруг него летают пчелы, символизирующие самолеты, которые перевозят туристов. Похоже, насекомые самые настоящие. К счастью, никто из посетителей не пожаловался на укусы, и защитники животных тоже не выражали протестов…» </a:t>
            </a:r>
          </a:p>
          <a:p>
            <a:r>
              <a:rPr lang="ru-RU" dirty="0"/>
              <a:t>Можно ли считать математически корректным использование пчел в качестве моделей самолетов?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42853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Какое из трех учебных заданий лично Вам кажется самым полезным для обучения?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меняется школа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350044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/>
              <a:t>Школа знаний: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129490" cy="1752600"/>
          </a:xfrm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>получаем готовые ответы</a:t>
            </a:r>
          </a:p>
        </p:txBody>
      </p:sp>
      <p:pic>
        <p:nvPicPr>
          <p:cNvPr id="22530" name="Picture 2" descr="ÐÐ°ÑÑÐ¸Ð½ÐºÐ¸ Ð¿Ð¾ Ð·Ð°Ð¿ÑÐ¾ÑÑ ÐºÐ¾ÑÐ¼Ð¸ÑÑ Ð¸Ð· Ð»Ð¾Ð¶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4100490" cy="3075368"/>
          </a:xfrm>
          <a:prstGeom prst="rect">
            <a:avLst/>
          </a:prstGeom>
          <a:noFill/>
        </p:spPr>
      </p:pic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6"/>
            <a:ext cx="5796136" cy="3426161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&quot;аттестат зрелос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52156" cy="3789040"/>
          </a:xfrm>
          <a:prstGeom prst="rect">
            <a:avLst/>
          </a:prstGeom>
          <a:noFill/>
        </p:spPr>
      </p:pic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  <p:sp>
        <p:nvSpPr>
          <p:cNvPr id="34818" name="AutoShape 2" descr="Шторы для класса в школе фото – шторы в школьный класс. Результа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Шторы для класса в школе фото – шторы в школьный класс. Результа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Учебные здания / Большая советская энцикло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4762500" cy="3505200"/>
          </a:xfrm>
          <a:prstGeom prst="rect">
            <a:avLst/>
          </a:prstGeom>
          <a:noFill/>
        </p:spPr>
      </p:pic>
      <p:pic>
        <p:nvPicPr>
          <p:cNvPr id="1034" name="Picture 10" descr="ÐÐ°ÑÑÐ¸Ð½ÐºÐ¸ Ð¿Ð¾ Ð·Ð°Ð¿ÑÐ¾ÑÑ ÑÐºÐ¾Ð»ÑÐ½Ð¸ÐºÐ¸ Ð·Ð° Ð¿Ð°ÑÑÐ°Ð¼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4"/>
            <a:ext cx="5005950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Учебник История России 7 класс Арсентьев Данилов часть 1 читат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1" y="2143118"/>
            <a:ext cx="3343181" cy="4508519"/>
          </a:xfrm>
          <a:prstGeom prst="rect">
            <a:avLst/>
          </a:prstGeom>
          <a:noFill/>
        </p:spPr>
      </p:pic>
      <p:pic>
        <p:nvPicPr>
          <p:cNvPr id="1036" name="Picture 12" descr="ÐÐ°ÑÑÐ¸Ð½ÐºÐ¸ Ð¿Ð¾ Ð·Ð°Ð¿ÑÐ¾ÑÑ ÑÑÐµÐ±Ð½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571972" cy="3042902"/>
          </a:xfrm>
          <a:prstGeom prst="rect">
            <a:avLst/>
          </a:prstGeom>
          <a:noFill/>
        </p:spPr>
      </p:pic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заданий: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Решите примеры/задачу</a:t>
            </a:r>
          </a:p>
          <a:p>
            <a:r>
              <a:rPr lang="ru-RU" dirty="0">
                <a:solidFill>
                  <a:srgbClr val="7030A0"/>
                </a:solidFill>
              </a:rPr>
              <a:t>Вставьте в пропущенные буквы</a:t>
            </a:r>
          </a:p>
          <a:p>
            <a:r>
              <a:rPr lang="ru-RU" dirty="0">
                <a:solidFill>
                  <a:srgbClr val="7030A0"/>
                </a:solidFill>
              </a:rPr>
              <a:t>Нанесите на контурную карту</a:t>
            </a:r>
          </a:p>
          <a:p>
            <a:r>
              <a:rPr lang="ru-RU" dirty="0">
                <a:solidFill>
                  <a:srgbClr val="7030A0"/>
                </a:solidFill>
              </a:rPr>
              <a:t>Перечислите…</a:t>
            </a:r>
          </a:p>
          <a:p>
            <a:r>
              <a:rPr lang="ru-RU" dirty="0">
                <a:solidFill>
                  <a:srgbClr val="7030A0"/>
                </a:solidFill>
              </a:rPr>
              <a:t>Перескажите…</a:t>
            </a:r>
          </a:p>
          <a:p>
            <a:r>
              <a:rPr lang="ru-RU" dirty="0">
                <a:solidFill>
                  <a:srgbClr val="7030A0"/>
                </a:solidFill>
              </a:rPr>
              <a:t>Перепишите…</a:t>
            </a:r>
          </a:p>
          <a:p>
            <a:r>
              <a:rPr lang="ru-RU" dirty="0">
                <a:solidFill>
                  <a:srgbClr val="7030A0"/>
                </a:solidFill>
              </a:rPr>
              <a:t>Что говориться в тексте о…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</a:t>
            </a:r>
          </a:p>
          <a:p>
            <a:r>
              <a:rPr lang="ru-RU" dirty="0"/>
              <a:t>Что служит опорой тела колониальных коралловых полипов?</a:t>
            </a:r>
          </a:p>
          <a:p>
            <a:r>
              <a:rPr lang="ru-RU" dirty="0"/>
              <a:t> 1) известковый или роговой скелет</a:t>
            </a:r>
          </a:p>
          <a:p>
            <a:r>
              <a:rPr lang="ru-RU" dirty="0"/>
              <a:t>2) наружный слой кожно-мускульных клеток</a:t>
            </a:r>
          </a:p>
          <a:p>
            <a:r>
              <a:rPr lang="ru-RU" dirty="0"/>
              <a:t>3) стенки кишечной полости</a:t>
            </a:r>
          </a:p>
          <a:p>
            <a:r>
              <a:rPr lang="ru-RU" dirty="0"/>
              <a:t>4) промежуточные клетки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</a:t>
            </a:r>
          </a:p>
          <a:p>
            <a:r>
              <a:rPr lang="ru-RU" dirty="0"/>
              <a:t>По сценарию французского фильма "Черная Луна" изобретательный преступник должен завлечь змею под балахон лежащего на ковре героя. Как заставить змею ползти по пути наиболее удобному для съемок?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3717033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</a:t>
            </a:r>
          </a:p>
          <a:p>
            <a:r>
              <a:rPr lang="ru-RU" dirty="0"/>
              <a:t>«На международной выставке «Туризм без границ» посетители были поражены стендом фирмы </a:t>
            </a:r>
            <a:r>
              <a:rPr lang="ru-RU" dirty="0" err="1"/>
              <a:t>Preved-Tour</a:t>
            </a:r>
            <a:r>
              <a:rPr lang="ru-RU" dirty="0"/>
              <a:t>. Это надо видеть! Прямо в павильоне установлен надувной глобус высотой с четырехэтажный дом. А вокруг него летают пчелы, символизирующие самолеты, которые перевозят туристов. Похоже, насекомые самые настоящие. К счастью, никто из посетителей не пожаловался на укусы, и защитники животных тоже не выражали протестов…» </a:t>
            </a:r>
          </a:p>
          <a:p>
            <a:r>
              <a:rPr lang="ru-RU" dirty="0"/>
              <a:t>Можно ли считать математически корректным использование пчел в качестве моделей самолетов?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96563" y="345086"/>
            <a:ext cx="4118919" cy="2726724"/>
          </a:xfrm>
          <a:custGeom>
            <a:avLst/>
            <a:gdLst>
              <a:gd name="connsiteX0" fmla="*/ 82379 w 4118919"/>
              <a:gd name="connsiteY0" fmla="*/ 617837 h 2726724"/>
              <a:gd name="connsiteX1" fmla="*/ 148281 w 4118919"/>
              <a:gd name="connsiteY1" fmla="*/ 593124 h 2726724"/>
              <a:gd name="connsiteX2" fmla="*/ 181233 w 4118919"/>
              <a:gd name="connsiteY2" fmla="*/ 568410 h 2726724"/>
              <a:gd name="connsiteX3" fmla="*/ 271849 w 4118919"/>
              <a:gd name="connsiteY3" fmla="*/ 535459 h 2726724"/>
              <a:gd name="connsiteX4" fmla="*/ 395416 w 4118919"/>
              <a:gd name="connsiteY4" fmla="*/ 477794 h 2726724"/>
              <a:gd name="connsiteX5" fmla="*/ 486033 w 4118919"/>
              <a:gd name="connsiteY5" fmla="*/ 428367 h 2726724"/>
              <a:gd name="connsiteX6" fmla="*/ 568411 w 4118919"/>
              <a:gd name="connsiteY6" fmla="*/ 378940 h 2726724"/>
              <a:gd name="connsiteX7" fmla="*/ 675503 w 4118919"/>
              <a:gd name="connsiteY7" fmla="*/ 337751 h 2726724"/>
              <a:gd name="connsiteX8" fmla="*/ 766119 w 4118919"/>
              <a:gd name="connsiteY8" fmla="*/ 296562 h 2726724"/>
              <a:gd name="connsiteX9" fmla="*/ 848497 w 4118919"/>
              <a:gd name="connsiteY9" fmla="*/ 263610 h 2726724"/>
              <a:gd name="connsiteX10" fmla="*/ 1013254 w 4118919"/>
              <a:gd name="connsiteY10" fmla="*/ 189470 h 2726724"/>
              <a:gd name="connsiteX11" fmla="*/ 1070919 w 4118919"/>
              <a:gd name="connsiteY11" fmla="*/ 164756 h 2726724"/>
              <a:gd name="connsiteX12" fmla="*/ 1128584 w 4118919"/>
              <a:gd name="connsiteY12" fmla="*/ 140043 h 2726724"/>
              <a:gd name="connsiteX13" fmla="*/ 1178011 w 4118919"/>
              <a:gd name="connsiteY13" fmla="*/ 123567 h 2726724"/>
              <a:gd name="connsiteX14" fmla="*/ 1235676 w 4118919"/>
              <a:gd name="connsiteY14" fmla="*/ 98854 h 2726724"/>
              <a:gd name="connsiteX15" fmla="*/ 1309816 w 4118919"/>
              <a:gd name="connsiteY15" fmla="*/ 90616 h 2726724"/>
              <a:gd name="connsiteX16" fmla="*/ 1359243 w 4118919"/>
              <a:gd name="connsiteY16" fmla="*/ 74140 h 2726724"/>
              <a:gd name="connsiteX17" fmla="*/ 1482811 w 4118919"/>
              <a:gd name="connsiteY17" fmla="*/ 57664 h 2726724"/>
              <a:gd name="connsiteX18" fmla="*/ 1647568 w 4118919"/>
              <a:gd name="connsiteY18" fmla="*/ 24713 h 2726724"/>
              <a:gd name="connsiteX19" fmla="*/ 1853514 w 4118919"/>
              <a:gd name="connsiteY19" fmla="*/ 0 h 2726724"/>
              <a:gd name="connsiteX20" fmla="*/ 2553730 w 4118919"/>
              <a:gd name="connsiteY20" fmla="*/ 16475 h 2726724"/>
              <a:gd name="connsiteX21" fmla="*/ 2825579 w 4118919"/>
              <a:gd name="connsiteY21" fmla="*/ 32951 h 2726724"/>
              <a:gd name="connsiteX22" fmla="*/ 3031524 w 4118919"/>
              <a:gd name="connsiteY22" fmla="*/ 57664 h 2726724"/>
              <a:gd name="connsiteX23" fmla="*/ 3105665 w 4118919"/>
              <a:gd name="connsiteY23" fmla="*/ 74140 h 2726724"/>
              <a:gd name="connsiteX24" fmla="*/ 3245708 w 4118919"/>
              <a:gd name="connsiteY24" fmla="*/ 90616 h 2726724"/>
              <a:gd name="connsiteX25" fmla="*/ 3377514 w 4118919"/>
              <a:gd name="connsiteY25" fmla="*/ 115329 h 2726724"/>
              <a:gd name="connsiteX26" fmla="*/ 3509319 w 4118919"/>
              <a:gd name="connsiteY26" fmla="*/ 148281 h 2726724"/>
              <a:gd name="connsiteX27" fmla="*/ 3558746 w 4118919"/>
              <a:gd name="connsiteY27" fmla="*/ 164756 h 2726724"/>
              <a:gd name="connsiteX28" fmla="*/ 3616411 w 4118919"/>
              <a:gd name="connsiteY28" fmla="*/ 181232 h 2726724"/>
              <a:gd name="connsiteX29" fmla="*/ 3715265 w 4118919"/>
              <a:gd name="connsiteY29" fmla="*/ 230659 h 2726724"/>
              <a:gd name="connsiteX30" fmla="*/ 3764692 w 4118919"/>
              <a:gd name="connsiteY30" fmla="*/ 247135 h 2726724"/>
              <a:gd name="connsiteX31" fmla="*/ 3805881 w 4118919"/>
              <a:gd name="connsiteY31" fmla="*/ 271848 h 2726724"/>
              <a:gd name="connsiteX32" fmla="*/ 3847070 w 4118919"/>
              <a:gd name="connsiteY32" fmla="*/ 288324 h 2726724"/>
              <a:gd name="connsiteX33" fmla="*/ 3888260 w 4118919"/>
              <a:gd name="connsiteY33" fmla="*/ 313037 h 2726724"/>
              <a:gd name="connsiteX34" fmla="*/ 3945924 w 4118919"/>
              <a:gd name="connsiteY34" fmla="*/ 345989 h 2726724"/>
              <a:gd name="connsiteX35" fmla="*/ 3978876 w 4118919"/>
              <a:gd name="connsiteY35" fmla="*/ 378940 h 2726724"/>
              <a:gd name="connsiteX36" fmla="*/ 4003589 w 4118919"/>
              <a:gd name="connsiteY36" fmla="*/ 436605 h 2726724"/>
              <a:gd name="connsiteX37" fmla="*/ 4036541 w 4118919"/>
              <a:gd name="connsiteY37" fmla="*/ 477794 h 2726724"/>
              <a:gd name="connsiteX38" fmla="*/ 4044779 w 4118919"/>
              <a:gd name="connsiteY38" fmla="*/ 502508 h 2726724"/>
              <a:gd name="connsiteX39" fmla="*/ 4053016 w 4118919"/>
              <a:gd name="connsiteY39" fmla="*/ 535459 h 2726724"/>
              <a:gd name="connsiteX40" fmla="*/ 4069492 w 4118919"/>
              <a:gd name="connsiteY40" fmla="*/ 584886 h 2726724"/>
              <a:gd name="connsiteX41" fmla="*/ 4077730 w 4118919"/>
              <a:gd name="connsiteY41" fmla="*/ 642551 h 2726724"/>
              <a:gd name="connsiteX42" fmla="*/ 4085968 w 4118919"/>
              <a:gd name="connsiteY42" fmla="*/ 667264 h 2726724"/>
              <a:gd name="connsiteX43" fmla="*/ 4102443 w 4118919"/>
              <a:gd name="connsiteY43" fmla="*/ 881448 h 2726724"/>
              <a:gd name="connsiteX44" fmla="*/ 4118919 w 4118919"/>
              <a:gd name="connsiteY44" fmla="*/ 1037967 h 2726724"/>
              <a:gd name="connsiteX45" fmla="*/ 4110681 w 4118919"/>
              <a:gd name="connsiteY45" fmla="*/ 1351005 h 2726724"/>
              <a:gd name="connsiteX46" fmla="*/ 4094206 w 4118919"/>
              <a:gd name="connsiteY46" fmla="*/ 1375719 h 2726724"/>
              <a:gd name="connsiteX47" fmla="*/ 4085968 w 4118919"/>
              <a:gd name="connsiteY47" fmla="*/ 1408670 h 2726724"/>
              <a:gd name="connsiteX48" fmla="*/ 4069492 w 4118919"/>
              <a:gd name="connsiteY48" fmla="*/ 1515762 h 2726724"/>
              <a:gd name="connsiteX49" fmla="*/ 4061254 w 4118919"/>
              <a:gd name="connsiteY49" fmla="*/ 1573427 h 2726724"/>
              <a:gd name="connsiteX50" fmla="*/ 4036541 w 4118919"/>
              <a:gd name="connsiteY50" fmla="*/ 1680519 h 2726724"/>
              <a:gd name="connsiteX51" fmla="*/ 4020065 w 4118919"/>
              <a:gd name="connsiteY51" fmla="*/ 1787610 h 2726724"/>
              <a:gd name="connsiteX52" fmla="*/ 3970638 w 4118919"/>
              <a:gd name="connsiteY52" fmla="*/ 1902940 h 2726724"/>
              <a:gd name="connsiteX53" fmla="*/ 3954162 w 4118919"/>
              <a:gd name="connsiteY53" fmla="*/ 1944129 h 2726724"/>
              <a:gd name="connsiteX54" fmla="*/ 3921211 w 4118919"/>
              <a:gd name="connsiteY54" fmla="*/ 1985319 h 2726724"/>
              <a:gd name="connsiteX55" fmla="*/ 3863546 w 4118919"/>
              <a:gd name="connsiteY55" fmla="*/ 2084173 h 2726724"/>
              <a:gd name="connsiteX56" fmla="*/ 3772930 w 4118919"/>
              <a:gd name="connsiteY56" fmla="*/ 2183027 h 2726724"/>
              <a:gd name="connsiteX57" fmla="*/ 3624649 w 4118919"/>
              <a:gd name="connsiteY57" fmla="*/ 2323070 h 2726724"/>
              <a:gd name="connsiteX58" fmla="*/ 3385752 w 4118919"/>
              <a:gd name="connsiteY58" fmla="*/ 2446637 h 2726724"/>
              <a:gd name="connsiteX59" fmla="*/ 3286897 w 4118919"/>
              <a:gd name="connsiteY59" fmla="*/ 2487827 h 2726724"/>
              <a:gd name="connsiteX60" fmla="*/ 3080952 w 4118919"/>
              <a:gd name="connsiteY60" fmla="*/ 2537254 h 2726724"/>
              <a:gd name="connsiteX61" fmla="*/ 2990335 w 4118919"/>
              <a:gd name="connsiteY61" fmla="*/ 2561967 h 2726724"/>
              <a:gd name="connsiteX62" fmla="*/ 2907957 w 4118919"/>
              <a:gd name="connsiteY62" fmla="*/ 2586681 h 2726724"/>
              <a:gd name="connsiteX63" fmla="*/ 2702011 w 4118919"/>
              <a:gd name="connsiteY63" fmla="*/ 2636108 h 2726724"/>
              <a:gd name="connsiteX64" fmla="*/ 2496065 w 4118919"/>
              <a:gd name="connsiteY64" fmla="*/ 2660821 h 2726724"/>
              <a:gd name="connsiteX65" fmla="*/ 2413687 w 4118919"/>
              <a:gd name="connsiteY65" fmla="*/ 2677297 h 2726724"/>
              <a:gd name="connsiteX66" fmla="*/ 2347784 w 4118919"/>
              <a:gd name="connsiteY66" fmla="*/ 2685535 h 2726724"/>
              <a:gd name="connsiteX67" fmla="*/ 2290119 w 4118919"/>
              <a:gd name="connsiteY67" fmla="*/ 2693773 h 2726724"/>
              <a:gd name="connsiteX68" fmla="*/ 2199503 w 4118919"/>
              <a:gd name="connsiteY68" fmla="*/ 2710248 h 2726724"/>
              <a:gd name="connsiteX69" fmla="*/ 1968843 w 4118919"/>
              <a:gd name="connsiteY69" fmla="*/ 2726724 h 2726724"/>
              <a:gd name="connsiteX70" fmla="*/ 1408670 w 4118919"/>
              <a:gd name="connsiteY70" fmla="*/ 2718486 h 2726724"/>
              <a:gd name="connsiteX71" fmla="*/ 1383957 w 4118919"/>
              <a:gd name="connsiteY71" fmla="*/ 2710248 h 2726724"/>
              <a:gd name="connsiteX72" fmla="*/ 1178011 w 4118919"/>
              <a:gd name="connsiteY72" fmla="*/ 2693773 h 2726724"/>
              <a:gd name="connsiteX73" fmla="*/ 1128584 w 4118919"/>
              <a:gd name="connsiteY73" fmla="*/ 2685535 h 2726724"/>
              <a:gd name="connsiteX74" fmla="*/ 1103870 w 4118919"/>
              <a:gd name="connsiteY74" fmla="*/ 2677297 h 2726724"/>
              <a:gd name="connsiteX75" fmla="*/ 1079157 w 4118919"/>
              <a:gd name="connsiteY75" fmla="*/ 2652583 h 2726724"/>
              <a:gd name="connsiteX76" fmla="*/ 1029730 w 4118919"/>
              <a:gd name="connsiteY76" fmla="*/ 2636108 h 2726724"/>
              <a:gd name="connsiteX77" fmla="*/ 922638 w 4118919"/>
              <a:gd name="connsiteY77" fmla="*/ 2619632 h 2726724"/>
              <a:gd name="connsiteX78" fmla="*/ 823784 w 4118919"/>
              <a:gd name="connsiteY78" fmla="*/ 2603156 h 2726724"/>
              <a:gd name="connsiteX79" fmla="*/ 749643 w 4118919"/>
              <a:gd name="connsiteY79" fmla="*/ 2594919 h 2726724"/>
              <a:gd name="connsiteX80" fmla="*/ 568411 w 4118919"/>
              <a:gd name="connsiteY80" fmla="*/ 2570205 h 2726724"/>
              <a:gd name="connsiteX81" fmla="*/ 535460 w 4118919"/>
              <a:gd name="connsiteY81" fmla="*/ 2561967 h 2726724"/>
              <a:gd name="connsiteX82" fmla="*/ 527222 w 4118919"/>
              <a:gd name="connsiteY82" fmla="*/ 2537254 h 2726724"/>
              <a:gd name="connsiteX83" fmla="*/ 510746 w 4118919"/>
              <a:gd name="connsiteY83" fmla="*/ 2504302 h 2726724"/>
              <a:gd name="connsiteX84" fmla="*/ 494270 w 4118919"/>
              <a:gd name="connsiteY84" fmla="*/ 2454875 h 2726724"/>
              <a:gd name="connsiteX85" fmla="*/ 444843 w 4118919"/>
              <a:gd name="connsiteY85" fmla="*/ 2331308 h 2726724"/>
              <a:gd name="connsiteX86" fmla="*/ 420130 w 4118919"/>
              <a:gd name="connsiteY86" fmla="*/ 2240692 h 2726724"/>
              <a:gd name="connsiteX87" fmla="*/ 395416 w 4118919"/>
              <a:gd name="connsiteY87" fmla="*/ 2174789 h 2726724"/>
              <a:gd name="connsiteX88" fmla="*/ 378941 w 4118919"/>
              <a:gd name="connsiteY88" fmla="*/ 2117124 h 2726724"/>
              <a:gd name="connsiteX89" fmla="*/ 255373 w 4118919"/>
              <a:gd name="connsiteY89" fmla="*/ 2034746 h 2726724"/>
              <a:gd name="connsiteX90" fmla="*/ 214184 w 4118919"/>
              <a:gd name="connsiteY90" fmla="*/ 2001794 h 2726724"/>
              <a:gd name="connsiteX91" fmla="*/ 156519 w 4118919"/>
              <a:gd name="connsiteY91" fmla="*/ 1944129 h 2726724"/>
              <a:gd name="connsiteX92" fmla="*/ 123568 w 4118919"/>
              <a:gd name="connsiteY92" fmla="*/ 1911178 h 2726724"/>
              <a:gd name="connsiteX93" fmla="*/ 98854 w 4118919"/>
              <a:gd name="connsiteY93" fmla="*/ 1894702 h 2726724"/>
              <a:gd name="connsiteX94" fmla="*/ 74141 w 4118919"/>
              <a:gd name="connsiteY94" fmla="*/ 1861751 h 2726724"/>
              <a:gd name="connsiteX95" fmla="*/ 57665 w 4118919"/>
              <a:gd name="connsiteY95" fmla="*/ 1828800 h 2726724"/>
              <a:gd name="connsiteX96" fmla="*/ 41189 w 4118919"/>
              <a:gd name="connsiteY96" fmla="*/ 1804086 h 2726724"/>
              <a:gd name="connsiteX97" fmla="*/ 32952 w 4118919"/>
              <a:gd name="connsiteY97" fmla="*/ 1556951 h 2726724"/>
              <a:gd name="connsiteX98" fmla="*/ 8238 w 4118919"/>
              <a:gd name="connsiteY98" fmla="*/ 1458097 h 2726724"/>
              <a:gd name="connsiteX99" fmla="*/ 0 w 4118919"/>
              <a:gd name="connsiteY99" fmla="*/ 1425146 h 2726724"/>
              <a:gd name="connsiteX100" fmla="*/ 8238 w 4118919"/>
              <a:gd name="connsiteY100" fmla="*/ 1153297 h 2726724"/>
              <a:gd name="connsiteX101" fmla="*/ 16476 w 4118919"/>
              <a:gd name="connsiteY101" fmla="*/ 1103870 h 2726724"/>
              <a:gd name="connsiteX102" fmla="*/ 24714 w 4118919"/>
              <a:gd name="connsiteY102" fmla="*/ 955589 h 2726724"/>
              <a:gd name="connsiteX103" fmla="*/ 57665 w 4118919"/>
              <a:gd name="connsiteY103" fmla="*/ 881448 h 2726724"/>
              <a:gd name="connsiteX104" fmla="*/ 74141 w 4118919"/>
              <a:gd name="connsiteY104" fmla="*/ 832021 h 2726724"/>
              <a:gd name="connsiteX105" fmla="*/ 90616 w 4118919"/>
              <a:gd name="connsiteY105" fmla="*/ 807308 h 2726724"/>
              <a:gd name="connsiteX106" fmla="*/ 107092 w 4118919"/>
              <a:gd name="connsiteY106" fmla="*/ 757881 h 2726724"/>
              <a:gd name="connsiteX107" fmla="*/ 82379 w 4118919"/>
              <a:gd name="connsiteY107" fmla="*/ 617837 h 272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118919" h="2726724">
                <a:moveTo>
                  <a:pt x="82379" y="617837"/>
                </a:moveTo>
                <a:cubicBezTo>
                  <a:pt x="89244" y="590378"/>
                  <a:pt x="133500" y="601336"/>
                  <a:pt x="148281" y="593124"/>
                </a:cubicBezTo>
                <a:cubicBezTo>
                  <a:pt x="160283" y="586456"/>
                  <a:pt x="168791" y="574216"/>
                  <a:pt x="181233" y="568410"/>
                </a:cubicBezTo>
                <a:cubicBezTo>
                  <a:pt x="210358" y="554818"/>
                  <a:pt x="242249" y="547982"/>
                  <a:pt x="271849" y="535459"/>
                </a:cubicBezTo>
                <a:cubicBezTo>
                  <a:pt x="313710" y="517749"/>
                  <a:pt x="354761" y="498121"/>
                  <a:pt x="395416" y="477794"/>
                </a:cubicBezTo>
                <a:cubicBezTo>
                  <a:pt x="426190" y="462407"/>
                  <a:pt x="456159" y="445438"/>
                  <a:pt x="486033" y="428367"/>
                </a:cubicBezTo>
                <a:cubicBezTo>
                  <a:pt x="513837" y="412479"/>
                  <a:pt x="539522" y="392756"/>
                  <a:pt x="568411" y="378940"/>
                </a:cubicBezTo>
                <a:cubicBezTo>
                  <a:pt x="602915" y="362438"/>
                  <a:pt x="640198" y="352461"/>
                  <a:pt x="675503" y="337751"/>
                </a:cubicBezTo>
                <a:cubicBezTo>
                  <a:pt x="706130" y="324990"/>
                  <a:pt x="735622" y="309632"/>
                  <a:pt x="766119" y="296562"/>
                </a:cubicBezTo>
                <a:cubicBezTo>
                  <a:pt x="793302" y="284912"/>
                  <a:pt x="821361" y="275369"/>
                  <a:pt x="848497" y="263610"/>
                </a:cubicBezTo>
                <a:cubicBezTo>
                  <a:pt x="903755" y="239665"/>
                  <a:pt x="958221" y="213929"/>
                  <a:pt x="1013254" y="189470"/>
                </a:cubicBezTo>
                <a:cubicBezTo>
                  <a:pt x="1032364" y="180977"/>
                  <a:pt x="1051697" y="172994"/>
                  <a:pt x="1070919" y="164756"/>
                </a:cubicBezTo>
                <a:cubicBezTo>
                  <a:pt x="1090141" y="156518"/>
                  <a:pt x="1108745" y="146656"/>
                  <a:pt x="1128584" y="140043"/>
                </a:cubicBezTo>
                <a:cubicBezTo>
                  <a:pt x="1145060" y="134551"/>
                  <a:pt x="1161802" y="129801"/>
                  <a:pt x="1178011" y="123567"/>
                </a:cubicBezTo>
                <a:cubicBezTo>
                  <a:pt x="1197530" y="116060"/>
                  <a:pt x="1215388" y="103926"/>
                  <a:pt x="1235676" y="98854"/>
                </a:cubicBezTo>
                <a:cubicBezTo>
                  <a:pt x="1259799" y="92823"/>
                  <a:pt x="1285103" y="93362"/>
                  <a:pt x="1309816" y="90616"/>
                </a:cubicBezTo>
                <a:cubicBezTo>
                  <a:pt x="1326292" y="85124"/>
                  <a:pt x="1342321" y="78045"/>
                  <a:pt x="1359243" y="74140"/>
                </a:cubicBezTo>
                <a:cubicBezTo>
                  <a:pt x="1372679" y="71039"/>
                  <a:pt x="1473058" y="58883"/>
                  <a:pt x="1482811" y="57664"/>
                </a:cubicBezTo>
                <a:cubicBezTo>
                  <a:pt x="1577547" y="26087"/>
                  <a:pt x="1496111" y="49956"/>
                  <a:pt x="1647568" y="24713"/>
                </a:cubicBezTo>
                <a:cubicBezTo>
                  <a:pt x="1781738" y="2351"/>
                  <a:pt x="1713115" y="10799"/>
                  <a:pt x="1853514" y="0"/>
                </a:cubicBezTo>
                <a:lnTo>
                  <a:pt x="2553730" y="16475"/>
                </a:lnTo>
                <a:cubicBezTo>
                  <a:pt x="2644460" y="19551"/>
                  <a:pt x="2735443" y="22135"/>
                  <a:pt x="2825579" y="32951"/>
                </a:cubicBezTo>
                <a:cubicBezTo>
                  <a:pt x="2894227" y="41189"/>
                  <a:pt x="2964030" y="42665"/>
                  <a:pt x="3031524" y="57664"/>
                </a:cubicBezTo>
                <a:cubicBezTo>
                  <a:pt x="3056238" y="63156"/>
                  <a:pt x="3080734" y="69740"/>
                  <a:pt x="3105665" y="74140"/>
                </a:cubicBezTo>
                <a:cubicBezTo>
                  <a:pt x="3124911" y="77536"/>
                  <a:pt x="3229681" y="88835"/>
                  <a:pt x="3245708" y="90616"/>
                </a:cubicBezTo>
                <a:cubicBezTo>
                  <a:pt x="3396367" y="128281"/>
                  <a:pt x="3227276" y="88817"/>
                  <a:pt x="3377514" y="115329"/>
                </a:cubicBezTo>
                <a:cubicBezTo>
                  <a:pt x="3421121" y="123024"/>
                  <a:pt x="3466832" y="135208"/>
                  <a:pt x="3509319" y="148281"/>
                </a:cubicBezTo>
                <a:cubicBezTo>
                  <a:pt x="3525918" y="153388"/>
                  <a:pt x="3542147" y="159649"/>
                  <a:pt x="3558746" y="164756"/>
                </a:cubicBezTo>
                <a:cubicBezTo>
                  <a:pt x="3577853" y="170635"/>
                  <a:pt x="3597585" y="174508"/>
                  <a:pt x="3616411" y="181232"/>
                </a:cubicBezTo>
                <a:cubicBezTo>
                  <a:pt x="3751024" y="229309"/>
                  <a:pt x="3608498" y="182128"/>
                  <a:pt x="3715265" y="230659"/>
                </a:cubicBezTo>
                <a:cubicBezTo>
                  <a:pt x="3731075" y="237845"/>
                  <a:pt x="3748882" y="239949"/>
                  <a:pt x="3764692" y="247135"/>
                </a:cubicBezTo>
                <a:cubicBezTo>
                  <a:pt x="3779268" y="253761"/>
                  <a:pt x="3791560" y="264688"/>
                  <a:pt x="3805881" y="271848"/>
                </a:cubicBezTo>
                <a:cubicBezTo>
                  <a:pt x="3819107" y="278461"/>
                  <a:pt x="3833844" y="281711"/>
                  <a:pt x="3847070" y="288324"/>
                </a:cubicBezTo>
                <a:cubicBezTo>
                  <a:pt x="3861391" y="295485"/>
                  <a:pt x="3874263" y="305261"/>
                  <a:pt x="3888260" y="313037"/>
                </a:cubicBezTo>
                <a:cubicBezTo>
                  <a:pt x="3910405" y="325340"/>
                  <a:pt x="3926845" y="329635"/>
                  <a:pt x="3945924" y="345989"/>
                </a:cubicBezTo>
                <a:cubicBezTo>
                  <a:pt x="3957718" y="356098"/>
                  <a:pt x="3967892" y="367956"/>
                  <a:pt x="3978876" y="378940"/>
                </a:cubicBezTo>
                <a:cubicBezTo>
                  <a:pt x="3986198" y="400906"/>
                  <a:pt x="3990018" y="416248"/>
                  <a:pt x="4003589" y="436605"/>
                </a:cubicBezTo>
                <a:cubicBezTo>
                  <a:pt x="4013342" y="451235"/>
                  <a:pt x="4025557" y="464064"/>
                  <a:pt x="4036541" y="477794"/>
                </a:cubicBezTo>
                <a:cubicBezTo>
                  <a:pt x="4039287" y="486032"/>
                  <a:pt x="4042394" y="494158"/>
                  <a:pt x="4044779" y="502508"/>
                </a:cubicBezTo>
                <a:cubicBezTo>
                  <a:pt x="4047889" y="513394"/>
                  <a:pt x="4049763" y="524615"/>
                  <a:pt x="4053016" y="535459"/>
                </a:cubicBezTo>
                <a:cubicBezTo>
                  <a:pt x="4058006" y="552094"/>
                  <a:pt x="4069492" y="584886"/>
                  <a:pt x="4069492" y="584886"/>
                </a:cubicBezTo>
                <a:cubicBezTo>
                  <a:pt x="4072238" y="604108"/>
                  <a:pt x="4073922" y="623511"/>
                  <a:pt x="4077730" y="642551"/>
                </a:cubicBezTo>
                <a:cubicBezTo>
                  <a:pt x="4079433" y="651066"/>
                  <a:pt x="4084820" y="658657"/>
                  <a:pt x="4085968" y="667264"/>
                </a:cubicBezTo>
                <a:cubicBezTo>
                  <a:pt x="4090493" y="701201"/>
                  <a:pt x="4099909" y="853572"/>
                  <a:pt x="4102443" y="881448"/>
                </a:cubicBezTo>
                <a:cubicBezTo>
                  <a:pt x="4107193" y="933694"/>
                  <a:pt x="4113427" y="985794"/>
                  <a:pt x="4118919" y="1037967"/>
                </a:cubicBezTo>
                <a:cubicBezTo>
                  <a:pt x="4116173" y="1142313"/>
                  <a:pt x="4118298" y="1246901"/>
                  <a:pt x="4110681" y="1351005"/>
                </a:cubicBezTo>
                <a:cubicBezTo>
                  <a:pt x="4109959" y="1360879"/>
                  <a:pt x="4098106" y="1366619"/>
                  <a:pt x="4094206" y="1375719"/>
                </a:cubicBezTo>
                <a:cubicBezTo>
                  <a:pt x="4089746" y="1386125"/>
                  <a:pt x="4088714" y="1397686"/>
                  <a:pt x="4085968" y="1408670"/>
                </a:cubicBezTo>
                <a:cubicBezTo>
                  <a:pt x="4063049" y="1614932"/>
                  <a:pt x="4089876" y="1403651"/>
                  <a:pt x="4069492" y="1515762"/>
                </a:cubicBezTo>
                <a:cubicBezTo>
                  <a:pt x="4066019" y="1534866"/>
                  <a:pt x="4065322" y="1554441"/>
                  <a:pt x="4061254" y="1573427"/>
                </a:cubicBezTo>
                <a:cubicBezTo>
                  <a:pt x="4030547" y="1716731"/>
                  <a:pt x="4056123" y="1553238"/>
                  <a:pt x="4036541" y="1680519"/>
                </a:cubicBezTo>
                <a:cubicBezTo>
                  <a:pt x="4035949" y="1684364"/>
                  <a:pt x="4022885" y="1779552"/>
                  <a:pt x="4020065" y="1787610"/>
                </a:cubicBezTo>
                <a:cubicBezTo>
                  <a:pt x="4006248" y="1827087"/>
                  <a:pt x="3986869" y="1864393"/>
                  <a:pt x="3970638" y="1902940"/>
                </a:cubicBezTo>
                <a:cubicBezTo>
                  <a:pt x="3964900" y="1916569"/>
                  <a:pt x="3963399" y="1932582"/>
                  <a:pt x="3954162" y="1944129"/>
                </a:cubicBezTo>
                <a:cubicBezTo>
                  <a:pt x="3943178" y="1957859"/>
                  <a:pt x="3930763" y="1970557"/>
                  <a:pt x="3921211" y="1985319"/>
                </a:cubicBezTo>
                <a:cubicBezTo>
                  <a:pt x="3900487" y="2017347"/>
                  <a:pt x="3890521" y="2057198"/>
                  <a:pt x="3863546" y="2084173"/>
                </a:cubicBezTo>
                <a:cubicBezTo>
                  <a:pt x="3717189" y="2230530"/>
                  <a:pt x="3948775" y="1996837"/>
                  <a:pt x="3772930" y="2183027"/>
                </a:cubicBezTo>
                <a:cubicBezTo>
                  <a:pt x="3737825" y="2220197"/>
                  <a:pt x="3671238" y="2288128"/>
                  <a:pt x="3624649" y="2323070"/>
                </a:cubicBezTo>
                <a:cubicBezTo>
                  <a:pt x="3537317" y="2388568"/>
                  <a:pt x="3502740" y="2395455"/>
                  <a:pt x="3385752" y="2446637"/>
                </a:cubicBezTo>
                <a:cubicBezTo>
                  <a:pt x="3353047" y="2460945"/>
                  <a:pt x="3321609" y="2479496"/>
                  <a:pt x="3286897" y="2487827"/>
                </a:cubicBezTo>
                <a:lnTo>
                  <a:pt x="3080952" y="2537254"/>
                </a:lnTo>
                <a:cubicBezTo>
                  <a:pt x="3050578" y="2544847"/>
                  <a:pt x="3020323" y="2552970"/>
                  <a:pt x="2990335" y="2561967"/>
                </a:cubicBezTo>
                <a:cubicBezTo>
                  <a:pt x="2962876" y="2570205"/>
                  <a:pt x="2935722" y="2579541"/>
                  <a:pt x="2907957" y="2586681"/>
                </a:cubicBezTo>
                <a:cubicBezTo>
                  <a:pt x="2839583" y="2604263"/>
                  <a:pt x="2771649" y="2624502"/>
                  <a:pt x="2702011" y="2636108"/>
                </a:cubicBezTo>
                <a:cubicBezTo>
                  <a:pt x="2567841" y="2658469"/>
                  <a:pt x="2636464" y="2650021"/>
                  <a:pt x="2496065" y="2660821"/>
                </a:cubicBezTo>
                <a:cubicBezTo>
                  <a:pt x="2468606" y="2666313"/>
                  <a:pt x="2441309" y="2672693"/>
                  <a:pt x="2413687" y="2677297"/>
                </a:cubicBezTo>
                <a:cubicBezTo>
                  <a:pt x="2391850" y="2680937"/>
                  <a:pt x="2369728" y="2682609"/>
                  <a:pt x="2347784" y="2685535"/>
                </a:cubicBezTo>
                <a:cubicBezTo>
                  <a:pt x="2328538" y="2688101"/>
                  <a:pt x="2309272" y="2690581"/>
                  <a:pt x="2290119" y="2693773"/>
                </a:cubicBezTo>
                <a:cubicBezTo>
                  <a:pt x="2259836" y="2698820"/>
                  <a:pt x="2229946" y="2706277"/>
                  <a:pt x="2199503" y="2710248"/>
                </a:cubicBezTo>
                <a:cubicBezTo>
                  <a:pt x="2155731" y="2715957"/>
                  <a:pt x="2001914" y="2724657"/>
                  <a:pt x="1968843" y="2726724"/>
                </a:cubicBezTo>
                <a:lnTo>
                  <a:pt x="1408670" y="2718486"/>
                </a:lnTo>
                <a:cubicBezTo>
                  <a:pt x="1399990" y="2718241"/>
                  <a:pt x="1392587" y="2711207"/>
                  <a:pt x="1383957" y="2710248"/>
                </a:cubicBezTo>
                <a:cubicBezTo>
                  <a:pt x="1081712" y="2676665"/>
                  <a:pt x="1402504" y="2721834"/>
                  <a:pt x="1178011" y="2693773"/>
                </a:cubicBezTo>
                <a:cubicBezTo>
                  <a:pt x="1161437" y="2691701"/>
                  <a:pt x="1144889" y="2689158"/>
                  <a:pt x="1128584" y="2685535"/>
                </a:cubicBezTo>
                <a:cubicBezTo>
                  <a:pt x="1120107" y="2683651"/>
                  <a:pt x="1112108" y="2680043"/>
                  <a:pt x="1103870" y="2677297"/>
                </a:cubicBezTo>
                <a:cubicBezTo>
                  <a:pt x="1095632" y="2669059"/>
                  <a:pt x="1089341" y="2658241"/>
                  <a:pt x="1079157" y="2652583"/>
                </a:cubicBezTo>
                <a:cubicBezTo>
                  <a:pt x="1063976" y="2644149"/>
                  <a:pt x="1046578" y="2640320"/>
                  <a:pt x="1029730" y="2636108"/>
                </a:cubicBezTo>
                <a:cubicBezTo>
                  <a:pt x="961136" y="2618959"/>
                  <a:pt x="1033333" y="2635446"/>
                  <a:pt x="922638" y="2619632"/>
                </a:cubicBezTo>
                <a:cubicBezTo>
                  <a:pt x="889568" y="2614908"/>
                  <a:pt x="856854" y="2607880"/>
                  <a:pt x="823784" y="2603156"/>
                </a:cubicBezTo>
                <a:cubicBezTo>
                  <a:pt x="799168" y="2599640"/>
                  <a:pt x="774259" y="2598435"/>
                  <a:pt x="749643" y="2594919"/>
                </a:cubicBezTo>
                <a:cubicBezTo>
                  <a:pt x="553498" y="2566899"/>
                  <a:pt x="741914" y="2587556"/>
                  <a:pt x="568411" y="2570205"/>
                </a:cubicBezTo>
                <a:cubicBezTo>
                  <a:pt x="557427" y="2567459"/>
                  <a:pt x="544301" y="2569040"/>
                  <a:pt x="535460" y="2561967"/>
                </a:cubicBezTo>
                <a:cubicBezTo>
                  <a:pt x="528679" y="2556543"/>
                  <a:pt x="530643" y="2545235"/>
                  <a:pt x="527222" y="2537254"/>
                </a:cubicBezTo>
                <a:cubicBezTo>
                  <a:pt x="522384" y="2525966"/>
                  <a:pt x="515307" y="2515704"/>
                  <a:pt x="510746" y="2504302"/>
                </a:cubicBezTo>
                <a:cubicBezTo>
                  <a:pt x="504296" y="2488177"/>
                  <a:pt x="501111" y="2470838"/>
                  <a:pt x="494270" y="2454875"/>
                </a:cubicBezTo>
                <a:cubicBezTo>
                  <a:pt x="477464" y="2415659"/>
                  <a:pt x="457662" y="2371900"/>
                  <a:pt x="444843" y="2331308"/>
                </a:cubicBezTo>
                <a:cubicBezTo>
                  <a:pt x="435415" y="2301453"/>
                  <a:pt x="429558" y="2270547"/>
                  <a:pt x="420130" y="2240692"/>
                </a:cubicBezTo>
                <a:cubicBezTo>
                  <a:pt x="413065" y="2218319"/>
                  <a:pt x="402835" y="2197047"/>
                  <a:pt x="395416" y="2174789"/>
                </a:cubicBezTo>
                <a:cubicBezTo>
                  <a:pt x="389094" y="2155824"/>
                  <a:pt x="389418" y="2134149"/>
                  <a:pt x="378941" y="2117124"/>
                </a:cubicBezTo>
                <a:cubicBezTo>
                  <a:pt x="341146" y="2055707"/>
                  <a:pt x="315108" y="2068880"/>
                  <a:pt x="255373" y="2034746"/>
                </a:cubicBezTo>
                <a:cubicBezTo>
                  <a:pt x="240107" y="2026023"/>
                  <a:pt x="227145" y="2013675"/>
                  <a:pt x="214184" y="2001794"/>
                </a:cubicBezTo>
                <a:cubicBezTo>
                  <a:pt x="194146" y="1983425"/>
                  <a:pt x="175741" y="1963351"/>
                  <a:pt x="156519" y="1944129"/>
                </a:cubicBezTo>
                <a:cubicBezTo>
                  <a:pt x="145535" y="1933145"/>
                  <a:pt x="136492" y="1919794"/>
                  <a:pt x="123568" y="1911178"/>
                </a:cubicBezTo>
                <a:lnTo>
                  <a:pt x="98854" y="1894702"/>
                </a:lnTo>
                <a:cubicBezTo>
                  <a:pt x="90616" y="1883718"/>
                  <a:pt x="81418" y="1873394"/>
                  <a:pt x="74141" y="1861751"/>
                </a:cubicBezTo>
                <a:cubicBezTo>
                  <a:pt x="67632" y="1851337"/>
                  <a:pt x="63758" y="1839462"/>
                  <a:pt x="57665" y="1828800"/>
                </a:cubicBezTo>
                <a:cubicBezTo>
                  <a:pt x="52753" y="1820204"/>
                  <a:pt x="46681" y="1812324"/>
                  <a:pt x="41189" y="1804086"/>
                </a:cubicBezTo>
                <a:cubicBezTo>
                  <a:pt x="38443" y="1721708"/>
                  <a:pt x="39439" y="1639119"/>
                  <a:pt x="32952" y="1556951"/>
                </a:cubicBezTo>
                <a:cubicBezTo>
                  <a:pt x="32952" y="1556949"/>
                  <a:pt x="12357" y="1474574"/>
                  <a:pt x="8238" y="1458097"/>
                </a:cubicBezTo>
                <a:lnTo>
                  <a:pt x="0" y="1425146"/>
                </a:lnTo>
                <a:cubicBezTo>
                  <a:pt x="2746" y="1334530"/>
                  <a:pt x="3595" y="1243836"/>
                  <a:pt x="8238" y="1153297"/>
                </a:cubicBezTo>
                <a:cubicBezTo>
                  <a:pt x="9093" y="1136616"/>
                  <a:pt x="15089" y="1120515"/>
                  <a:pt x="16476" y="1103870"/>
                </a:cubicBezTo>
                <a:cubicBezTo>
                  <a:pt x="20587" y="1054538"/>
                  <a:pt x="18574" y="1004710"/>
                  <a:pt x="24714" y="955589"/>
                </a:cubicBezTo>
                <a:cubicBezTo>
                  <a:pt x="33245" y="887340"/>
                  <a:pt x="37869" y="925987"/>
                  <a:pt x="57665" y="881448"/>
                </a:cubicBezTo>
                <a:cubicBezTo>
                  <a:pt x="64718" y="865578"/>
                  <a:pt x="64508" y="846471"/>
                  <a:pt x="74141" y="832021"/>
                </a:cubicBezTo>
                <a:cubicBezTo>
                  <a:pt x="79633" y="823783"/>
                  <a:pt x="86595" y="816355"/>
                  <a:pt x="90616" y="807308"/>
                </a:cubicBezTo>
                <a:cubicBezTo>
                  <a:pt x="97669" y="791438"/>
                  <a:pt x="101600" y="774357"/>
                  <a:pt x="107092" y="757881"/>
                </a:cubicBezTo>
                <a:cubicBezTo>
                  <a:pt x="126618" y="699302"/>
                  <a:pt x="75514" y="645297"/>
                  <a:pt x="82379" y="61783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ИТАК, в «школе знаний: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92893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/>
              <a:t>Школа компетенций: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учимся быть самостоятельными</a:t>
            </a:r>
          </a:p>
        </p:txBody>
      </p:sp>
      <p:pic>
        <p:nvPicPr>
          <p:cNvPr id="2150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428604"/>
            <a:ext cx="3619492" cy="2410582"/>
          </a:xfrm>
          <a:prstGeom prst="rect">
            <a:avLst/>
          </a:prstGeom>
          <a:noFill/>
        </p:spPr>
      </p:pic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 </a:t>
            </a:r>
            <a:r>
              <a:rPr lang="ru-RU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Амос</a:t>
            </a:r>
            <a:r>
              <a:rPr lang="ru-RU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Коменский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«Дидактика»: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8000" dirty="0">
                <a:solidFill>
                  <a:srgbClr val="00B050"/>
                </a:solidFill>
              </a:rPr>
              <a:t>1632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58"/>
            <a:ext cx="2632014" cy="297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современного образования: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Навыки 21 века: «4 К»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Критическое мышление</a:t>
            </a:r>
          </a:p>
          <a:p>
            <a:r>
              <a:rPr lang="ru-RU" dirty="0" err="1"/>
              <a:t>Креативность</a:t>
            </a:r>
            <a:endParaRPr lang="ru-RU" dirty="0"/>
          </a:p>
          <a:p>
            <a:r>
              <a:rPr lang="ru-RU" dirty="0"/>
              <a:t>Коммуникация</a:t>
            </a:r>
          </a:p>
          <a:p>
            <a:r>
              <a:rPr lang="ru-RU" dirty="0"/>
              <a:t>Командная работа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Федеральный государственный образовательный стандарт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Личностные (ценностное отношение к миру, владение способами познания и преобразования самого себя)</a:t>
            </a:r>
          </a:p>
          <a:p>
            <a:r>
              <a:rPr lang="ru-RU" dirty="0">
                <a:solidFill>
                  <a:srgbClr val="002060"/>
                </a:solidFill>
              </a:rPr>
              <a:t>Метапредметные (владение способами познания и преобразования мира, построения отношений с другими людьми)</a:t>
            </a:r>
          </a:p>
          <a:p>
            <a:r>
              <a:rPr lang="ru-RU" dirty="0">
                <a:solidFill>
                  <a:srgbClr val="002060"/>
                </a:solidFill>
              </a:rPr>
              <a:t>Предметные (знание и понимание того, как устроен мир)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ÐÐ°ÑÑÐ¸Ð½ÐºÐ¸ Ð¿Ð¾ Ð·Ð°Ð¿ÑÐ¾ÑÑ Ð½Ð°Ð²ÑÐºÐ¸ 21 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8852100" cy="5715040"/>
          </a:xfrm>
          <a:prstGeom prst="rect">
            <a:avLst/>
          </a:prstGeom>
          <a:noFill/>
        </p:spPr>
      </p:pic>
      <p:pic>
        <p:nvPicPr>
          <p:cNvPr id="3" name="Рисунок 2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ÐÐ°ÑÑÐ¸Ð½ÐºÐ¸ Ð¿Ð¾ Ð·Ð°Ð¿ÑÐ¾ÑÑ Ð³ÑÑÐ¿Ð¿Ð¾Ð²Ð°Ñ ÑÐ°Ð±Ð¾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267200" cy="284797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Групповая и парная работа</a:t>
            </a:r>
          </a:p>
        </p:txBody>
      </p:sp>
      <p:pic>
        <p:nvPicPr>
          <p:cNvPr id="6" name="Рисунок 5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90"/>
            <a:ext cx="5181600" cy="24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Супер-школа открылась в Иркутске. Точка будущего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052736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&quot;фабла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196752"/>
            <a:ext cx="4352485" cy="2448272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403648"/>
          </a:xfrm>
        </p:spPr>
        <p:txBody>
          <a:bodyPr>
            <a:normAutofit/>
          </a:bodyPr>
          <a:lstStyle/>
          <a:p>
            <a:r>
              <a:rPr lang="ru-RU" sz="3200" dirty="0"/>
              <a:t>Практика исследования и инженерного творчества </a:t>
            </a:r>
          </a:p>
        </p:txBody>
      </p:sp>
      <p:pic>
        <p:nvPicPr>
          <p:cNvPr id="7" name="Рисунок 6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  <p:pic>
        <p:nvPicPr>
          <p:cNvPr id="8" name="Picture 4" descr="https://sun9-73.userapi.com/impg/X7qN_gWxeBqze7lAyKx3QwYn84D6W88MHRNB-Q/sn_1m4bk0m4.jpg?size=1600x1067&amp;quality=96&amp;proxy=1&amp;sign=9ce5cd682128cc962aa1279b76b6fe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2060848"/>
            <a:ext cx="3563282" cy="2376264"/>
          </a:xfrm>
          <a:prstGeom prst="rect">
            <a:avLst/>
          </a:prstGeom>
          <a:noFill/>
        </p:spPr>
      </p:pic>
      <p:pic>
        <p:nvPicPr>
          <p:cNvPr id="11" name="Picture 2" descr="https://sun9-65.userapi.com/impg/VBuBmeDudBmjI8LK5u6-gPnOgQZ83k5Nmebhig/xwPEDe00ZVA.jpg?size=1600x1067&amp;quality=96&amp;proxy=1&amp;sign=0c9455e38b543d7f7b3da7c207deb8f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3" y="3789040"/>
            <a:ext cx="410317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84784"/>
          </a:xfrm>
        </p:spPr>
        <p:txBody>
          <a:bodyPr>
            <a:normAutofit/>
          </a:bodyPr>
          <a:lstStyle/>
          <a:p>
            <a:r>
              <a:rPr lang="ru-RU" sz="3200" dirty="0"/>
              <a:t>Практика художественного творчества</a:t>
            </a:r>
          </a:p>
        </p:txBody>
      </p:sp>
      <p:pic>
        <p:nvPicPr>
          <p:cNvPr id="7" name="Рисунок 6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  <p:pic>
        <p:nvPicPr>
          <p:cNvPr id="8" name="Picture 2" descr="Школа «Артека» расширяет образовательное простран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4" y="1124744"/>
            <a:ext cx="3816424" cy="2763820"/>
          </a:xfrm>
          <a:prstGeom prst="rect">
            <a:avLst/>
          </a:prstGeom>
          <a:noFill/>
        </p:spPr>
      </p:pic>
      <p:pic>
        <p:nvPicPr>
          <p:cNvPr id="11" name="image34.jpeg" descr="image34.jpeg"/>
          <p:cNvPicPr>
            <a:picLocks noChangeAspect="1"/>
          </p:cNvPicPr>
          <p:nvPr/>
        </p:nvPicPr>
        <p:blipFill>
          <a:blip r:embed="rId4" cstate="print"/>
          <a:srcRect l="9569" r="9569"/>
          <a:stretch>
            <a:fillRect/>
          </a:stretch>
        </p:blipFill>
        <p:spPr>
          <a:xfrm>
            <a:off x="107505" y="2204864"/>
            <a:ext cx="3491632" cy="2880320"/>
          </a:xfrm>
          <a:prstGeom prst="rect">
            <a:avLst/>
          </a:prstGeom>
        </p:spPr>
      </p:pic>
      <p:pic>
        <p:nvPicPr>
          <p:cNvPr id="1026" name="Picture 2" descr="В гончарной мастерской. 2016-2017. 7-а класс. Классы. Жизнь школы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3645024"/>
            <a:ext cx="388085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работы с информацией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093184" cy="28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В школе Хорошево-Мневников открылся IT-полигон — Рамблер/нов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284984"/>
            <a:ext cx="4096355" cy="2664296"/>
          </a:xfrm>
          <a:prstGeom prst="rect">
            <a:avLst/>
          </a:prstGeom>
          <a:noFill/>
        </p:spPr>
      </p:pic>
      <p:pic>
        <p:nvPicPr>
          <p:cNvPr id="54278" name="Picture 6" descr="Медиа-лаборатория «МультДиС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43046"/>
            <a:ext cx="3768419" cy="2826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/>
              <a:t>Практика </a:t>
            </a:r>
            <a:r>
              <a:rPr lang="ru-RU" dirty="0" err="1"/>
              <a:t>самопрезентации</a:t>
            </a:r>
            <a:endParaRPr lang="ru-RU" dirty="0"/>
          </a:p>
        </p:txBody>
      </p:sp>
      <p:pic>
        <p:nvPicPr>
          <p:cNvPr id="55298" name="Picture 2" descr="В Корочанском районе провели вторую областную школу дебатов. Новости  образов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36438" cy="2952328"/>
          </a:xfrm>
          <a:prstGeom prst="rect">
            <a:avLst/>
          </a:prstGeom>
          <a:noFill/>
        </p:spPr>
      </p:pic>
      <p:pic>
        <p:nvPicPr>
          <p:cNvPr id="55300" name="Picture 4" descr="Итоги творческих мастерских «Театр в школе – зачем и как?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2852936"/>
            <a:ext cx="4751043" cy="3168352"/>
          </a:xfrm>
          <a:prstGeom prst="rect">
            <a:avLst/>
          </a:prstGeom>
          <a:noFill/>
        </p:spPr>
      </p:pic>
      <p:pic>
        <p:nvPicPr>
          <p:cNvPr id="55302" name="Picture 6" descr="Перспектива. Стендовый доклад, ГБОУ Школа № 1524, Моск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434283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420890"/>
            <a:ext cx="7772400" cy="1362075"/>
          </a:xfrm>
        </p:spPr>
        <p:txBody>
          <a:bodyPr/>
          <a:lstStyle/>
          <a:p>
            <a:r>
              <a:rPr lang="ru-RU" dirty="0"/>
              <a:t>Новые типы учебных заданий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45366" y="0"/>
            <a:ext cx="10986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Класс 5-6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0"/>
            <a:ext cx="6681166" cy="54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9025" y="5643579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Задание. </a:t>
            </a:r>
            <a:r>
              <a:rPr lang="ru-RU" sz="2000" dirty="0"/>
              <a:t>Объекты</a:t>
            </a:r>
            <a:r>
              <a:rPr lang="ru-RU" sz="2000" b="1" dirty="0"/>
              <a:t> </a:t>
            </a:r>
            <a:r>
              <a:rPr lang="ru-RU" sz="2000" dirty="0"/>
              <a:t>на рисунках 133, 134 являются примерами симметрии.  Что общего у объектов? На основании своего наблюдения объясни понятие симметричность.</a:t>
            </a:r>
          </a:p>
        </p:txBody>
      </p:sp>
      <p:pic>
        <p:nvPicPr>
          <p:cNvPr id="6" name="Рисунок 5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6107372"/>
            <a:ext cx="523578" cy="5269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000" dirty="0">
                <a:latin typeface="Calibri" pitchFamily="34" charset="0"/>
              </a:rPr>
            </a:br>
            <a:endParaRPr lang="ru-RU" sz="16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5366" y="0"/>
            <a:ext cx="10986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Класс 7-9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357298"/>
            <a:ext cx="7510651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7" y="542926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Какое свойство параллелограмма широко используется на практике?</a:t>
            </a:r>
          </a:p>
        </p:txBody>
      </p:sp>
      <p:pic>
        <p:nvPicPr>
          <p:cNvPr id="7" name="Рисунок 6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079.radikal.ru/1008/11/034f10d52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2" y="1988858"/>
            <a:ext cx="8030010" cy="2820541"/>
          </a:xfrm>
          <a:prstGeom prst="rect">
            <a:avLst/>
          </a:prstGeom>
          <a:noFill/>
        </p:spPr>
      </p:pic>
      <p:pic>
        <p:nvPicPr>
          <p:cNvPr id="3" name="Picture 2" descr=" (471x660, 51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601" y="116632"/>
            <a:ext cx="4846315" cy="6791016"/>
          </a:xfrm>
          <a:prstGeom prst="rect">
            <a:avLst/>
          </a:prstGeom>
          <a:noFill/>
        </p:spPr>
      </p:pic>
      <p:pic>
        <p:nvPicPr>
          <p:cNvPr id="4" name="Picture 2" descr="http://s52.radikal.ru/i135/1010/db/fa5874466b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3" y="354407"/>
            <a:ext cx="5731396" cy="5575830"/>
          </a:xfrm>
          <a:prstGeom prst="rect">
            <a:avLst/>
          </a:prstGeom>
          <a:noFill/>
        </p:spPr>
      </p:pic>
      <p:pic>
        <p:nvPicPr>
          <p:cNvPr id="5" name="Picture 2" descr="http://s57.radikal.ru/i156/0908/7a/261b3c2f29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692697"/>
            <a:ext cx="3770784" cy="4839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ÐÐ°ÑÑÐ¸Ð½ÐºÐ¸ Ð¿Ð¾ Ð·Ð°Ð¿ÑÐ¾ÑÑ Ð¿ÐµÑÐµÐ²ÐµÑÐ½ÑÑÑÐ¹ ÐºÐ»Ð°ÑÑ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71480"/>
            <a:ext cx="7539142" cy="5286412"/>
          </a:xfrm>
          <a:prstGeom prst="rect">
            <a:avLst/>
          </a:prstGeom>
          <a:noFill/>
        </p:spPr>
      </p:pic>
      <p:pic>
        <p:nvPicPr>
          <p:cNvPr id="3" name="Рисунок 2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Ð°ÑÑÐ¸Ð½ÐºÐ¸ Ð¿Ð¾ Ð·Ð°Ð¿ÑÐ¾ÑÑ Ð¿ÐµÑÐµÐ²ÐµÑÐ½ÑÑÑÐ¹ ÐºÐ»Ð°ÑÑ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"/>
            <a:ext cx="8480817" cy="6352331"/>
          </a:xfrm>
          <a:prstGeom prst="rect">
            <a:avLst/>
          </a:prstGeom>
          <a:noFill/>
        </p:spPr>
      </p:pic>
      <p:pic>
        <p:nvPicPr>
          <p:cNvPr id="3" name="Рисунок 2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</a:t>
            </a:r>
          </a:p>
          <a:p>
            <a:r>
              <a:rPr lang="ru-RU" dirty="0"/>
              <a:t>Что служит опорой тела колониальных коралловых полипов?</a:t>
            </a:r>
          </a:p>
          <a:p>
            <a:r>
              <a:rPr lang="ru-RU" dirty="0"/>
              <a:t> 1) известковый или роговой скелет</a:t>
            </a:r>
          </a:p>
          <a:p>
            <a:r>
              <a:rPr lang="ru-RU" dirty="0"/>
              <a:t>2) наружный слой кожно-мускульных клеток</a:t>
            </a:r>
          </a:p>
          <a:p>
            <a:r>
              <a:rPr lang="ru-RU" dirty="0"/>
              <a:t>3) стенки кишечной полости</a:t>
            </a:r>
          </a:p>
          <a:p>
            <a:r>
              <a:rPr lang="ru-RU" dirty="0"/>
              <a:t>4) промежуточные клетки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</a:t>
            </a:r>
          </a:p>
          <a:p>
            <a:r>
              <a:rPr lang="ru-RU" dirty="0"/>
              <a:t>По сценарию французского фильма "Черная Луна" изобретательный преступник должен завлечь змею под балахон лежащего на ковре героя. Как заставить змею ползти по пути наиболее удобному для съемок?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3717033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</a:t>
            </a:r>
          </a:p>
          <a:p>
            <a:r>
              <a:rPr lang="ru-RU" dirty="0"/>
              <a:t>«На международной выставке «Туризм без границ» посетители были поражены стендом фирмы </a:t>
            </a:r>
            <a:r>
              <a:rPr lang="ru-RU" dirty="0" err="1"/>
              <a:t>Preved-Tour</a:t>
            </a:r>
            <a:r>
              <a:rPr lang="ru-RU" dirty="0"/>
              <a:t>. Это надо видеть! Прямо в павильоне установлен надувной глобус высотой с четырехэтажный дом. А вокруг него летают пчелы, символизирующие самолеты, которые перевозят туристов. Похоже, насекомые самые настоящие. К счастью, никто из посетителей не пожаловался на укусы, и защитники животных тоже не выражали протестов…» </a:t>
            </a:r>
          </a:p>
          <a:p>
            <a:r>
              <a:rPr lang="ru-RU" dirty="0"/>
              <a:t>Можно ли считать математически корректным использование пчел в качестве моделей самолетов?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781168" y="1505416"/>
            <a:ext cx="5252372" cy="2613505"/>
          </a:xfrm>
          <a:custGeom>
            <a:avLst/>
            <a:gdLst>
              <a:gd name="connsiteX0" fmla="*/ 667264 w 5252372"/>
              <a:gd name="connsiteY0" fmla="*/ 669375 h 2613505"/>
              <a:gd name="connsiteX1" fmla="*/ 675502 w 5252372"/>
              <a:gd name="connsiteY1" fmla="*/ 636424 h 2613505"/>
              <a:gd name="connsiteX2" fmla="*/ 741405 w 5252372"/>
              <a:gd name="connsiteY2" fmla="*/ 611710 h 2613505"/>
              <a:gd name="connsiteX3" fmla="*/ 799070 w 5252372"/>
              <a:gd name="connsiteY3" fmla="*/ 586997 h 2613505"/>
              <a:gd name="connsiteX4" fmla="*/ 1005016 w 5252372"/>
              <a:gd name="connsiteY4" fmla="*/ 537570 h 2613505"/>
              <a:gd name="connsiteX5" fmla="*/ 1260389 w 5252372"/>
              <a:gd name="connsiteY5" fmla="*/ 455191 h 2613505"/>
              <a:gd name="connsiteX6" fmla="*/ 1548713 w 5252372"/>
              <a:gd name="connsiteY6" fmla="*/ 372813 h 2613505"/>
              <a:gd name="connsiteX7" fmla="*/ 1968843 w 5252372"/>
              <a:gd name="connsiteY7" fmla="*/ 249245 h 2613505"/>
              <a:gd name="connsiteX8" fmla="*/ 2117124 w 5252372"/>
              <a:gd name="connsiteY8" fmla="*/ 208056 h 2613505"/>
              <a:gd name="connsiteX9" fmla="*/ 2273643 w 5252372"/>
              <a:gd name="connsiteY9" fmla="*/ 166867 h 2613505"/>
              <a:gd name="connsiteX10" fmla="*/ 2644346 w 5252372"/>
              <a:gd name="connsiteY10" fmla="*/ 76251 h 2613505"/>
              <a:gd name="connsiteX11" fmla="*/ 2842054 w 5252372"/>
              <a:gd name="connsiteY11" fmla="*/ 35062 h 2613505"/>
              <a:gd name="connsiteX12" fmla="*/ 3015048 w 5252372"/>
              <a:gd name="connsiteY12" fmla="*/ 26824 h 2613505"/>
              <a:gd name="connsiteX13" fmla="*/ 3253946 w 5252372"/>
              <a:gd name="connsiteY13" fmla="*/ 2110 h 2613505"/>
              <a:gd name="connsiteX14" fmla="*/ 3542270 w 5252372"/>
              <a:gd name="connsiteY14" fmla="*/ 10348 h 2613505"/>
              <a:gd name="connsiteX15" fmla="*/ 3830594 w 5252372"/>
              <a:gd name="connsiteY15" fmla="*/ 26824 h 2613505"/>
              <a:gd name="connsiteX16" fmla="*/ 3921210 w 5252372"/>
              <a:gd name="connsiteY16" fmla="*/ 43300 h 2613505"/>
              <a:gd name="connsiteX17" fmla="*/ 4003589 w 5252372"/>
              <a:gd name="connsiteY17" fmla="*/ 51537 h 2613505"/>
              <a:gd name="connsiteX18" fmla="*/ 4176583 w 5252372"/>
              <a:gd name="connsiteY18" fmla="*/ 76251 h 2613505"/>
              <a:gd name="connsiteX19" fmla="*/ 4258962 w 5252372"/>
              <a:gd name="connsiteY19" fmla="*/ 92727 h 2613505"/>
              <a:gd name="connsiteX20" fmla="*/ 4324864 w 5252372"/>
              <a:gd name="connsiteY20" fmla="*/ 100964 h 2613505"/>
              <a:gd name="connsiteX21" fmla="*/ 4382529 w 5252372"/>
              <a:gd name="connsiteY21" fmla="*/ 109202 h 2613505"/>
              <a:gd name="connsiteX22" fmla="*/ 4431956 w 5252372"/>
              <a:gd name="connsiteY22" fmla="*/ 125678 h 2613505"/>
              <a:gd name="connsiteX23" fmla="*/ 4489621 w 5252372"/>
              <a:gd name="connsiteY23" fmla="*/ 133916 h 2613505"/>
              <a:gd name="connsiteX24" fmla="*/ 4539048 w 5252372"/>
              <a:gd name="connsiteY24" fmla="*/ 142154 h 2613505"/>
              <a:gd name="connsiteX25" fmla="*/ 4629664 w 5252372"/>
              <a:gd name="connsiteY25" fmla="*/ 166867 h 2613505"/>
              <a:gd name="connsiteX26" fmla="*/ 4712043 w 5252372"/>
              <a:gd name="connsiteY26" fmla="*/ 183343 h 2613505"/>
              <a:gd name="connsiteX27" fmla="*/ 4744994 w 5252372"/>
              <a:gd name="connsiteY27" fmla="*/ 191581 h 2613505"/>
              <a:gd name="connsiteX28" fmla="*/ 4827373 w 5252372"/>
              <a:gd name="connsiteY28" fmla="*/ 249245 h 2613505"/>
              <a:gd name="connsiteX29" fmla="*/ 4860324 w 5252372"/>
              <a:gd name="connsiteY29" fmla="*/ 265721 h 2613505"/>
              <a:gd name="connsiteX30" fmla="*/ 4917989 w 5252372"/>
              <a:gd name="connsiteY30" fmla="*/ 323386 h 2613505"/>
              <a:gd name="connsiteX31" fmla="*/ 4942702 w 5252372"/>
              <a:gd name="connsiteY31" fmla="*/ 356337 h 2613505"/>
              <a:gd name="connsiteX32" fmla="*/ 4975654 w 5252372"/>
              <a:gd name="connsiteY32" fmla="*/ 381051 h 2613505"/>
              <a:gd name="connsiteX33" fmla="*/ 5000367 w 5252372"/>
              <a:gd name="connsiteY33" fmla="*/ 414002 h 2613505"/>
              <a:gd name="connsiteX34" fmla="*/ 5033318 w 5252372"/>
              <a:gd name="connsiteY34" fmla="*/ 438716 h 2613505"/>
              <a:gd name="connsiteX35" fmla="*/ 5074508 w 5252372"/>
              <a:gd name="connsiteY35" fmla="*/ 496381 h 2613505"/>
              <a:gd name="connsiteX36" fmla="*/ 5099221 w 5252372"/>
              <a:gd name="connsiteY36" fmla="*/ 521094 h 2613505"/>
              <a:gd name="connsiteX37" fmla="*/ 5115697 w 5252372"/>
              <a:gd name="connsiteY37" fmla="*/ 554045 h 2613505"/>
              <a:gd name="connsiteX38" fmla="*/ 5132173 w 5252372"/>
              <a:gd name="connsiteY38" fmla="*/ 578759 h 2613505"/>
              <a:gd name="connsiteX39" fmla="*/ 5156886 w 5252372"/>
              <a:gd name="connsiteY39" fmla="*/ 652900 h 2613505"/>
              <a:gd name="connsiteX40" fmla="*/ 5189837 w 5252372"/>
              <a:gd name="connsiteY40" fmla="*/ 735278 h 2613505"/>
              <a:gd name="connsiteX41" fmla="*/ 5222789 w 5252372"/>
              <a:gd name="connsiteY41" fmla="*/ 957700 h 2613505"/>
              <a:gd name="connsiteX42" fmla="*/ 5231027 w 5252372"/>
              <a:gd name="connsiteY42" fmla="*/ 1007127 h 2613505"/>
              <a:gd name="connsiteX43" fmla="*/ 5239264 w 5252372"/>
              <a:gd name="connsiteY43" fmla="*/ 1064791 h 2613505"/>
              <a:gd name="connsiteX44" fmla="*/ 5239264 w 5252372"/>
              <a:gd name="connsiteY44" fmla="*/ 1353116 h 2613505"/>
              <a:gd name="connsiteX45" fmla="*/ 5231027 w 5252372"/>
              <a:gd name="connsiteY45" fmla="*/ 1394305 h 2613505"/>
              <a:gd name="connsiteX46" fmla="*/ 5198075 w 5252372"/>
              <a:gd name="connsiteY46" fmla="*/ 1484921 h 2613505"/>
              <a:gd name="connsiteX47" fmla="*/ 5173362 w 5252372"/>
              <a:gd name="connsiteY47" fmla="*/ 1526110 h 2613505"/>
              <a:gd name="connsiteX48" fmla="*/ 5156886 w 5252372"/>
              <a:gd name="connsiteY48" fmla="*/ 1567300 h 2613505"/>
              <a:gd name="connsiteX49" fmla="*/ 5132173 w 5252372"/>
              <a:gd name="connsiteY49" fmla="*/ 1608489 h 2613505"/>
              <a:gd name="connsiteX50" fmla="*/ 5115697 w 5252372"/>
              <a:gd name="connsiteY50" fmla="*/ 1649678 h 2613505"/>
              <a:gd name="connsiteX51" fmla="*/ 5025081 w 5252372"/>
              <a:gd name="connsiteY51" fmla="*/ 1765008 h 2613505"/>
              <a:gd name="connsiteX52" fmla="*/ 4942702 w 5252372"/>
              <a:gd name="connsiteY52" fmla="*/ 1863862 h 2613505"/>
              <a:gd name="connsiteX53" fmla="*/ 4885037 w 5252372"/>
              <a:gd name="connsiteY53" fmla="*/ 1913289 h 2613505"/>
              <a:gd name="connsiteX54" fmla="*/ 4819135 w 5252372"/>
              <a:gd name="connsiteY54" fmla="*/ 1979191 h 2613505"/>
              <a:gd name="connsiteX55" fmla="*/ 4761470 w 5252372"/>
              <a:gd name="connsiteY55" fmla="*/ 2020381 h 2613505"/>
              <a:gd name="connsiteX56" fmla="*/ 4588475 w 5252372"/>
              <a:gd name="connsiteY56" fmla="*/ 2152186 h 2613505"/>
              <a:gd name="connsiteX57" fmla="*/ 4473146 w 5252372"/>
              <a:gd name="connsiteY57" fmla="*/ 2193375 h 2613505"/>
              <a:gd name="connsiteX58" fmla="*/ 4316627 w 5252372"/>
              <a:gd name="connsiteY58" fmla="*/ 2242802 h 2613505"/>
              <a:gd name="connsiteX59" fmla="*/ 4118918 w 5252372"/>
              <a:gd name="connsiteY59" fmla="*/ 2267516 h 2613505"/>
              <a:gd name="connsiteX60" fmla="*/ 3945924 w 5252372"/>
              <a:gd name="connsiteY60" fmla="*/ 2292229 h 2613505"/>
              <a:gd name="connsiteX61" fmla="*/ 3847070 w 5252372"/>
              <a:gd name="connsiteY61" fmla="*/ 2308705 h 2613505"/>
              <a:gd name="connsiteX62" fmla="*/ 3731740 w 5252372"/>
              <a:gd name="connsiteY62" fmla="*/ 2316943 h 2613505"/>
              <a:gd name="connsiteX63" fmla="*/ 3377513 w 5252372"/>
              <a:gd name="connsiteY63" fmla="*/ 2358132 h 2613505"/>
              <a:gd name="connsiteX64" fmla="*/ 3204518 w 5252372"/>
              <a:gd name="connsiteY64" fmla="*/ 2382845 h 2613505"/>
              <a:gd name="connsiteX65" fmla="*/ 3122140 w 5252372"/>
              <a:gd name="connsiteY65" fmla="*/ 2399321 h 2613505"/>
              <a:gd name="connsiteX66" fmla="*/ 2982097 w 5252372"/>
              <a:gd name="connsiteY66" fmla="*/ 2415797 h 2613505"/>
              <a:gd name="connsiteX67" fmla="*/ 2842054 w 5252372"/>
              <a:gd name="connsiteY67" fmla="*/ 2440510 h 2613505"/>
              <a:gd name="connsiteX68" fmla="*/ 2776151 w 5252372"/>
              <a:gd name="connsiteY68" fmla="*/ 2456986 h 2613505"/>
              <a:gd name="connsiteX69" fmla="*/ 2669059 w 5252372"/>
              <a:gd name="connsiteY69" fmla="*/ 2473462 h 2613505"/>
              <a:gd name="connsiteX70" fmla="*/ 2611394 w 5252372"/>
              <a:gd name="connsiteY70" fmla="*/ 2489937 h 2613505"/>
              <a:gd name="connsiteX71" fmla="*/ 2561967 w 5252372"/>
              <a:gd name="connsiteY71" fmla="*/ 2498175 h 2613505"/>
              <a:gd name="connsiteX72" fmla="*/ 2454875 w 5252372"/>
              <a:gd name="connsiteY72" fmla="*/ 2514651 h 2613505"/>
              <a:gd name="connsiteX73" fmla="*/ 2314832 w 5252372"/>
              <a:gd name="connsiteY73" fmla="*/ 2539364 h 2613505"/>
              <a:gd name="connsiteX74" fmla="*/ 1993556 w 5252372"/>
              <a:gd name="connsiteY74" fmla="*/ 2564078 h 2613505"/>
              <a:gd name="connsiteX75" fmla="*/ 1696994 w 5252372"/>
              <a:gd name="connsiteY75" fmla="*/ 2580554 h 2613505"/>
              <a:gd name="connsiteX76" fmla="*/ 1466335 w 5252372"/>
              <a:gd name="connsiteY76" fmla="*/ 2588791 h 2613505"/>
              <a:gd name="connsiteX77" fmla="*/ 1161535 w 5252372"/>
              <a:gd name="connsiteY77" fmla="*/ 2605267 h 2613505"/>
              <a:gd name="connsiteX78" fmla="*/ 980302 w 5252372"/>
              <a:gd name="connsiteY78" fmla="*/ 2613505 h 2613505"/>
              <a:gd name="connsiteX79" fmla="*/ 370702 w 5252372"/>
              <a:gd name="connsiteY79" fmla="*/ 2605267 h 2613505"/>
              <a:gd name="connsiteX80" fmla="*/ 345989 w 5252372"/>
              <a:gd name="connsiteY80" fmla="*/ 2597029 h 2613505"/>
              <a:gd name="connsiteX81" fmla="*/ 313037 w 5252372"/>
              <a:gd name="connsiteY81" fmla="*/ 2588791 h 2613505"/>
              <a:gd name="connsiteX82" fmla="*/ 280086 w 5252372"/>
              <a:gd name="connsiteY82" fmla="*/ 2572316 h 2613505"/>
              <a:gd name="connsiteX83" fmla="*/ 247135 w 5252372"/>
              <a:gd name="connsiteY83" fmla="*/ 2539364 h 2613505"/>
              <a:gd name="connsiteX84" fmla="*/ 238897 w 5252372"/>
              <a:gd name="connsiteY84" fmla="*/ 2514651 h 2613505"/>
              <a:gd name="connsiteX85" fmla="*/ 222421 w 5252372"/>
              <a:gd name="connsiteY85" fmla="*/ 2489937 h 2613505"/>
              <a:gd name="connsiteX86" fmla="*/ 189470 w 5252372"/>
              <a:gd name="connsiteY86" fmla="*/ 2366370 h 2613505"/>
              <a:gd name="connsiteX87" fmla="*/ 172994 w 5252372"/>
              <a:gd name="connsiteY87" fmla="*/ 2325181 h 2613505"/>
              <a:gd name="connsiteX88" fmla="*/ 98854 w 5252372"/>
              <a:gd name="connsiteY88" fmla="*/ 2267516 h 2613505"/>
              <a:gd name="connsiteX89" fmla="*/ 82378 w 5252372"/>
              <a:gd name="connsiteY89" fmla="*/ 2226327 h 2613505"/>
              <a:gd name="connsiteX90" fmla="*/ 41189 w 5252372"/>
              <a:gd name="connsiteY90" fmla="*/ 2143948 h 2613505"/>
              <a:gd name="connsiteX91" fmla="*/ 32951 w 5252372"/>
              <a:gd name="connsiteY91" fmla="*/ 2110997 h 2613505"/>
              <a:gd name="connsiteX92" fmla="*/ 16475 w 5252372"/>
              <a:gd name="connsiteY92" fmla="*/ 2053332 h 2613505"/>
              <a:gd name="connsiteX93" fmla="*/ 0 w 5252372"/>
              <a:gd name="connsiteY93" fmla="*/ 1946240 h 2613505"/>
              <a:gd name="connsiteX94" fmla="*/ 8237 w 5252372"/>
              <a:gd name="connsiteY94" fmla="*/ 1567300 h 2613505"/>
              <a:gd name="connsiteX95" fmla="*/ 24713 w 5252372"/>
              <a:gd name="connsiteY95" fmla="*/ 1443732 h 2613505"/>
              <a:gd name="connsiteX96" fmla="*/ 41189 w 5252372"/>
              <a:gd name="connsiteY96" fmla="*/ 1287213 h 2613505"/>
              <a:gd name="connsiteX97" fmla="*/ 49427 w 5252372"/>
              <a:gd name="connsiteY97" fmla="*/ 1237786 h 2613505"/>
              <a:gd name="connsiteX98" fmla="*/ 65902 w 5252372"/>
              <a:gd name="connsiteY98" fmla="*/ 1180121 h 2613505"/>
              <a:gd name="connsiteX99" fmla="*/ 90616 w 5252372"/>
              <a:gd name="connsiteY99" fmla="*/ 1048316 h 2613505"/>
              <a:gd name="connsiteX100" fmla="*/ 107091 w 5252372"/>
              <a:gd name="connsiteY100" fmla="*/ 1015364 h 2613505"/>
              <a:gd name="connsiteX101" fmla="*/ 140043 w 5252372"/>
              <a:gd name="connsiteY101" fmla="*/ 932986 h 2613505"/>
              <a:gd name="connsiteX102" fmla="*/ 172994 w 5252372"/>
              <a:gd name="connsiteY102" fmla="*/ 875321 h 2613505"/>
              <a:gd name="connsiteX103" fmla="*/ 189470 w 5252372"/>
              <a:gd name="connsiteY103" fmla="*/ 850608 h 2613505"/>
              <a:gd name="connsiteX104" fmla="*/ 205946 w 5252372"/>
              <a:gd name="connsiteY104" fmla="*/ 817656 h 2613505"/>
              <a:gd name="connsiteX105" fmla="*/ 230659 w 5252372"/>
              <a:gd name="connsiteY105" fmla="*/ 792943 h 2613505"/>
              <a:gd name="connsiteX106" fmla="*/ 263610 w 5252372"/>
              <a:gd name="connsiteY106" fmla="*/ 735278 h 2613505"/>
              <a:gd name="connsiteX107" fmla="*/ 321275 w 5252372"/>
              <a:gd name="connsiteY107" fmla="*/ 677613 h 2613505"/>
              <a:gd name="connsiteX108" fmla="*/ 354227 w 5252372"/>
              <a:gd name="connsiteY108" fmla="*/ 636424 h 2613505"/>
              <a:gd name="connsiteX109" fmla="*/ 420129 w 5252372"/>
              <a:gd name="connsiteY109" fmla="*/ 578759 h 2613505"/>
              <a:gd name="connsiteX110" fmla="*/ 510746 w 5252372"/>
              <a:gd name="connsiteY110" fmla="*/ 537570 h 2613505"/>
              <a:gd name="connsiteX111" fmla="*/ 543697 w 5252372"/>
              <a:gd name="connsiteY111" fmla="*/ 521094 h 2613505"/>
              <a:gd name="connsiteX112" fmla="*/ 683740 w 5252372"/>
              <a:gd name="connsiteY112" fmla="*/ 496381 h 2613505"/>
              <a:gd name="connsiteX113" fmla="*/ 749643 w 5252372"/>
              <a:gd name="connsiteY113" fmla="*/ 504618 h 2613505"/>
              <a:gd name="connsiteX114" fmla="*/ 782594 w 5252372"/>
              <a:gd name="connsiteY114" fmla="*/ 521094 h 2613505"/>
              <a:gd name="connsiteX115" fmla="*/ 807308 w 5252372"/>
              <a:gd name="connsiteY115" fmla="*/ 529332 h 2613505"/>
              <a:gd name="connsiteX116" fmla="*/ 840259 w 5252372"/>
              <a:gd name="connsiteY116" fmla="*/ 545808 h 261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252372" h="2613505">
                <a:moveTo>
                  <a:pt x="667264" y="669375"/>
                </a:moveTo>
                <a:cubicBezTo>
                  <a:pt x="670010" y="658391"/>
                  <a:pt x="668254" y="645122"/>
                  <a:pt x="675502" y="636424"/>
                </a:cubicBezTo>
                <a:cubicBezTo>
                  <a:pt x="689138" y="620062"/>
                  <a:pt x="723684" y="618154"/>
                  <a:pt x="741405" y="611710"/>
                </a:cubicBezTo>
                <a:cubicBezTo>
                  <a:pt x="761058" y="604563"/>
                  <a:pt x="778939" y="592659"/>
                  <a:pt x="799070" y="586997"/>
                </a:cubicBezTo>
                <a:cubicBezTo>
                  <a:pt x="867031" y="567883"/>
                  <a:pt x="937827" y="559244"/>
                  <a:pt x="1005016" y="537570"/>
                </a:cubicBezTo>
                <a:lnTo>
                  <a:pt x="1260389" y="455191"/>
                </a:lnTo>
                <a:cubicBezTo>
                  <a:pt x="1575820" y="356618"/>
                  <a:pt x="1220528" y="472262"/>
                  <a:pt x="1548713" y="372813"/>
                </a:cubicBezTo>
                <a:cubicBezTo>
                  <a:pt x="1869597" y="275576"/>
                  <a:pt x="1729363" y="315768"/>
                  <a:pt x="1968843" y="249245"/>
                </a:cubicBezTo>
                <a:lnTo>
                  <a:pt x="2117124" y="208056"/>
                </a:lnTo>
                <a:cubicBezTo>
                  <a:pt x="2169205" y="193980"/>
                  <a:pt x="2222149" y="182959"/>
                  <a:pt x="2273643" y="166867"/>
                </a:cubicBezTo>
                <a:cubicBezTo>
                  <a:pt x="2593947" y="66772"/>
                  <a:pt x="2164485" y="196219"/>
                  <a:pt x="2644346" y="76251"/>
                </a:cubicBezTo>
                <a:cubicBezTo>
                  <a:pt x="2711532" y="59454"/>
                  <a:pt x="2772717" y="41365"/>
                  <a:pt x="2842054" y="35062"/>
                </a:cubicBezTo>
                <a:cubicBezTo>
                  <a:pt x="2899547" y="29835"/>
                  <a:pt x="2957383" y="29570"/>
                  <a:pt x="3015048" y="26824"/>
                </a:cubicBezTo>
                <a:cubicBezTo>
                  <a:pt x="3122343" y="0"/>
                  <a:pt x="3095593" y="2110"/>
                  <a:pt x="3253946" y="2110"/>
                </a:cubicBezTo>
                <a:cubicBezTo>
                  <a:pt x="3350093" y="2110"/>
                  <a:pt x="3446189" y="6789"/>
                  <a:pt x="3542270" y="10348"/>
                </a:cubicBezTo>
                <a:cubicBezTo>
                  <a:pt x="3619969" y="13226"/>
                  <a:pt x="3750098" y="21793"/>
                  <a:pt x="3830594" y="26824"/>
                </a:cubicBezTo>
                <a:cubicBezTo>
                  <a:pt x="3860799" y="32316"/>
                  <a:pt x="3890818" y="38958"/>
                  <a:pt x="3921210" y="43300"/>
                </a:cubicBezTo>
                <a:cubicBezTo>
                  <a:pt x="3948529" y="47203"/>
                  <a:pt x="3976298" y="47443"/>
                  <a:pt x="4003589" y="51537"/>
                </a:cubicBezTo>
                <a:cubicBezTo>
                  <a:pt x="4210602" y="82588"/>
                  <a:pt x="3955300" y="56134"/>
                  <a:pt x="4176583" y="76251"/>
                </a:cubicBezTo>
                <a:cubicBezTo>
                  <a:pt x="4204043" y="81743"/>
                  <a:pt x="4231340" y="88123"/>
                  <a:pt x="4258962" y="92727"/>
                </a:cubicBezTo>
                <a:cubicBezTo>
                  <a:pt x="4280799" y="96366"/>
                  <a:pt x="4302920" y="98038"/>
                  <a:pt x="4324864" y="100964"/>
                </a:cubicBezTo>
                <a:lnTo>
                  <a:pt x="4382529" y="109202"/>
                </a:lnTo>
                <a:cubicBezTo>
                  <a:pt x="4399005" y="114694"/>
                  <a:pt x="4415034" y="121773"/>
                  <a:pt x="4431956" y="125678"/>
                </a:cubicBezTo>
                <a:cubicBezTo>
                  <a:pt x="4450876" y="130044"/>
                  <a:pt x="4470430" y="130963"/>
                  <a:pt x="4489621" y="133916"/>
                </a:cubicBezTo>
                <a:cubicBezTo>
                  <a:pt x="4506130" y="136456"/>
                  <a:pt x="4522614" y="139166"/>
                  <a:pt x="4539048" y="142154"/>
                </a:cubicBezTo>
                <a:cubicBezTo>
                  <a:pt x="4643540" y="161152"/>
                  <a:pt x="4509558" y="136840"/>
                  <a:pt x="4629664" y="166867"/>
                </a:cubicBezTo>
                <a:cubicBezTo>
                  <a:pt x="4656831" y="173659"/>
                  <a:pt x="4684876" y="176551"/>
                  <a:pt x="4712043" y="183343"/>
                </a:cubicBezTo>
                <a:lnTo>
                  <a:pt x="4744994" y="191581"/>
                </a:lnTo>
                <a:cubicBezTo>
                  <a:pt x="4765657" y="207078"/>
                  <a:pt x="4807091" y="239104"/>
                  <a:pt x="4827373" y="249245"/>
                </a:cubicBezTo>
                <a:lnTo>
                  <a:pt x="4860324" y="265721"/>
                </a:lnTo>
                <a:cubicBezTo>
                  <a:pt x="4926224" y="353589"/>
                  <a:pt x="4841103" y="246500"/>
                  <a:pt x="4917989" y="323386"/>
                </a:cubicBezTo>
                <a:cubicBezTo>
                  <a:pt x="4927697" y="333094"/>
                  <a:pt x="4932994" y="346629"/>
                  <a:pt x="4942702" y="356337"/>
                </a:cubicBezTo>
                <a:cubicBezTo>
                  <a:pt x="4952411" y="366046"/>
                  <a:pt x="4965945" y="371342"/>
                  <a:pt x="4975654" y="381051"/>
                </a:cubicBezTo>
                <a:cubicBezTo>
                  <a:pt x="4985362" y="390759"/>
                  <a:pt x="4990659" y="404294"/>
                  <a:pt x="5000367" y="414002"/>
                </a:cubicBezTo>
                <a:cubicBezTo>
                  <a:pt x="5010075" y="423710"/>
                  <a:pt x="5023610" y="429008"/>
                  <a:pt x="5033318" y="438716"/>
                </a:cubicBezTo>
                <a:cubicBezTo>
                  <a:pt x="5063000" y="468398"/>
                  <a:pt x="5051117" y="468312"/>
                  <a:pt x="5074508" y="496381"/>
                </a:cubicBezTo>
                <a:cubicBezTo>
                  <a:pt x="5081966" y="505331"/>
                  <a:pt x="5092450" y="511614"/>
                  <a:pt x="5099221" y="521094"/>
                </a:cubicBezTo>
                <a:cubicBezTo>
                  <a:pt x="5106359" y="531087"/>
                  <a:pt x="5109604" y="543383"/>
                  <a:pt x="5115697" y="554045"/>
                </a:cubicBezTo>
                <a:cubicBezTo>
                  <a:pt x="5120609" y="562641"/>
                  <a:pt x="5127745" y="569903"/>
                  <a:pt x="5132173" y="578759"/>
                </a:cubicBezTo>
                <a:cubicBezTo>
                  <a:pt x="5152819" y="620052"/>
                  <a:pt x="5145087" y="613572"/>
                  <a:pt x="5156886" y="652900"/>
                </a:cubicBezTo>
                <a:cubicBezTo>
                  <a:pt x="5172155" y="703795"/>
                  <a:pt x="5169195" y="693993"/>
                  <a:pt x="5189837" y="735278"/>
                </a:cubicBezTo>
                <a:cubicBezTo>
                  <a:pt x="5221542" y="925504"/>
                  <a:pt x="5191452" y="738347"/>
                  <a:pt x="5222789" y="957700"/>
                </a:cubicBezTo>
                <a:cubicBezTo>
                  <a:pt x="5225151" y="974235"/>
                  <a:pt x="5228487" y="990618"/>
                  <a:pt x="5231027" y="1007127"/>
                </a:cubicBezTo>
                <a:cubicBezTo>
                  <a:pt x="5233979" y="1026318"/>
                  <a:pt x="5236518" y="1045570"/>
                  <a:pt x="5239264" y="1064791"/>
                </a:cubicBezTo>
                <a:cubicBezTo>
                  <a:pt x="5249051" y="1211598"/>
                  <a:pt x="5252372" y="1189258"/>
                  <a:pt x="5239264" y="1353116"/>
                </a:cubicBezTo>
                <a:cubicBezTo>
                  <a:pt x="5238147" y="1367073"/>
                  <a:pt x="5234711" y="1380797"/>
                  <a:pt x="5231027" y="1394305"/>
                </a:cubicBezTo>
                <a:cubicBezTo>
                  <a:pt x="5226413" y="1411222"/>
                  <a:pt x="5206919" y="1467233"/>
                  <a:pt x="5198075" y="1484921"/>
                </a:cubicBezTo>
                <a:cubicBezTo>
                  <a:pt x="5190915" y="1499242"/>
                  <a:pt x="5180522" y="1511789"/>
                  <a:pt x="5173362" y="1526110"/>
                </a:cubicBezTo>
                <a:cubicBezTo>
                  <a:pt x="5166749" y="1539337"/>
                  <a:pt x="5163499" y="1554073"/>
                  <a:pt x="5156886" y="1567300"/>
                </a:cubicBezTo>
                <a:cubicBezTo>
                  <a:pt x="5149726" y="1581621"/>
                  <a:pt x="5139333" y="1594168"/>
                  <a:pt x="5132173" y="1608489"/>
                </a:cubicBezTo>
                <a:cubicBezTo>
                  <a:pt x="5125560" y="1621715"/>
                  <a:pt x="5123693" y="1637239"/>
                  <a:pt x="5115697" y="1649678"/>
                </a:cubicBezTo>
                <a:cubicBezTo>
                  <a:pt x="5107709" y="1662104"/>
                  <a:pt x="5043629" y="1741823"/>
                  <a:pt x="5025081" y="1765008"/>
                </a:cubicBezTo>
                <a:cubicBezTo>
                  <a:pt x="5009626" y="1784327"/>
                  <a:pt x="4955608" y="1852800"/>
                  <a:pt x="4942702" y="1863862"/>
                </a:cubicBezTo>
                <a:cubicBezTo>
                  <a:pt x="4923480" y="1880338"/>
                  <a:pt x="4903545" y="1896015"/>
                  <a:pt x="4885037" y="1913289"/>
                </a:cubicBezTo>
                <a:cubicBezTo>
                  <a:pt x="4862326" y="1934486"/>
                  <a:pt x="4842612" y="1958845"/>
                  <a:pt x="4819135" y="1979191"/>
                </a:cubicBezTo>
                <a:cubicBezTo>
                  <a:pt x="4801284" y="1994662"/>
                  <a:pt x="4779830" y="2005518"/>
                  <a:pt x="4761470" y="2020381"/>
                </a:cubicBezTo>
                <a:cubicBezTo>
                  <a:pt x="4662636" y="2100390"/>
                  <a:pt x="4675540" y="2108654"/>
                  <a:pt x="4588475" y="2152186"/>
                </a:cubicBezTo>
                <a:cubicBezTo>
                  <a:pt x="4521771" y="2185538"/>
                  <a:pt x="4541994" y="2170426"/>
                  <a:pt x="4473146" y="2193375"/>
                </a:cubicBezTo>
                <a:cubicBezTo>
                  <a:pt x="4384206" y="2223022"/>
                  <a:pt x="4421501" y="2220003"/>
                  <a:pt x="4316627" y="2242802"/>
                </a:cubicBezTo>
                <a:cubicBezTo>
                  <a:pt x="4234899" y="2260569"/>
                  <a:pt x="4201828" y="2260607"/>
                  <a:pt x="4118918" y="2267516"/>
                </a:cubicBezTo>
                <a:cubicBezTo>
                  <a:pt x="3900624" y="2307204"/>
                  <a:pt x="4149212" y="2264507"/>
                  <a:pt x="3945924" y="2292229"/>
                </a:cubicBezTo>
                <a:cubicBezTo>
                  <a:pt x="3912824" y="2296743"/>
                  <a:pt x="3880256" y="2304876"/>
                  <a:pt x="3847070" y="2308705"/>
                </a:cubicBezTo>
                <a:cubicBezTo>
                  <a:pt x="3808783" y="2313123"/>
                  <a:pt x="3770023" y="2312491"/>
                  <a:pt x="3731740" y="2316943"/>
                </a:cubicBezTo>
                <a:cubicBezTo>
                  <a:pt x="3320901" y="2364715"/>
                  <a:pt x="3637157" y="2339586"/>
                  <a:pt x="3377513" y="2358132"/>
                </a:cubicBezTo>
                <a:cubicBezTo>
                  <a:pt x="3165929" y="2400450"/>
                  <a:pt x="3430754" y="2350526"/>
                  <a:pt x="3204518" y="2382845"/>
                </a:cubicBezTo>
                <a:cubicBezTo>
                  <a:pt x="3176796" y="2386805"/>
                  <a:pt x="3149762" y="2394717"/>
                  <a:pt x="3122140" y="2399321"/>
                </a:cubicBezTo>
                <a:cubicBezTo>
                  <a:pt x="3099498" y="2403095"/>
                  <a:pt x="3001939" y="2413592"/>
                  <a:pt x="2982097" y="2415797"/>
                </a:cubicBezTo>
                <a:cubicBezTo>
                  <a:pt x="2813823" y="2457864"/>
                  <a:pt x="3024625" y="2408291"/>
                  <a:pt x="2842054" y="2440510"/>
                </a:cubicBezTo>
                <a:cubicBezTo>
                  <a:pt x="2819755" y="2444445"/>
                  <a:pt x="2798355" y="2452545"/>
                  <a:pt x="2776151" y="2456986"/>
                </a:cubicBezTo>
                <a:cubicBezTo>
                  <a:pt x="2730223" y="2466172"/>
                  <a:pt x="2713318" y="2463249"/>
                  <a:pt x="2669059" y="2473462"/>
                </a:cubicBezTo>
                <a:cubicBezTo>
                  <a:pt x="2649580" y="2477957"/>
                  <a:pt x="2630873" y="2485442"/>
                  <a:pt x="2611394" y="2489937"/>
                </a:cubicBezTo>
                <a:cubicBezTo>
                  <a:pt x="2595119" y="2493693"/>
                  <a:pt x="2578476" y="2495635"/>
                  <a:pt x="2561967" y="2498175"/>
                </a:cubicBezTo>
                <a:cubicBezTo>
                  <a:pt x="2527678" y="2503450"/>
                  <a:pt x="2489122" y="2507801"/>
                  <a:pt x="2454875" y="2514651"/>
                </a:cubicBezTo>
                <a:cubicBezTo>
                  <a:pt x="2330758" y="2539475"/>
                  <a:pt x="2430661" y="2524887"/>
                  <a:pt x="2314832" y="2539364"/>
                </a:cubicBezTo>
                <a:cubicBezTo>
                  <a:pt x="2161795" y="2577624"/>
                  <a:pt x="2288519" y="2550870"/>
                  <a:pt x="1993556" y="2564078"/>
                </a:cubicBezTo>
                <a:cubicBezTo>
                  <a:pt x="1894649" y="2568507"/>
                  <a:pt x="1795892" y="2575918"/>
                  <a:pt x="1696994" y="2580554"/>
                </a:cubicBezTo>
                <a:cubicBezTo>
                  <a:pt x="1620143" y="2584156"/>
                  <a:pt x="1543189" y="2585244"/>
                  <a:pt x="1466335" y="2588791"/>
                </a:cubicBezTo>
                <a:lnTo>
                  <a:pt x="1161535" y="2605267"/>
                </a:lnTo>
                <a:lnTo>
                  <a:pt x="980302" y="2613505"/>
                </a:lnTo>
                <a:lnTo>
                  <a:pt x="370702" y="2605267"/>
                </a:lnTo>
                <a:cubicBezTo>
                  <a:pt x="362022" y="2605042"/>
                  <a:pt x="354338" y="2599415"/>
                  <a:pt x="345989" y="2597029"/>
                </a:cubicBezTo>
                <a:cubicBezTo>
                  <a:pt x="335103" y="2593919"/>
                  <a:pt x="323638" y="2592766"/>
                  <a:pt x="313037" y="2588791"/>
                </a:cubicBezTo>
                <a:cubicBezTo>
                  <a:pt x="301539" y="2584479"/>
                  <a:pt x="291070" y="2577808"/>
                  <a:pt x="280086" y="2572316"/>
                </a:cubicBezTo>
                <a:cubicBezTo>
                  <a:pt x="269102" y="2561332"/>
                  <a:pt x="256164" y="2552004"/>
                  <a:pt x="247135" y="2539364"/>
                </a:cubicBezTo>
                <a:cubicBezTo>
                  <a:pt x="242088" y="2532298"/>
                  <a:pt x="242780" y="2522418"/>
                  <a:pt x="238897" y="2514651"/>
                </a:cubicBezTo>
                <a:cubicBezTo>
                  <a:pt x="234469" y="2505795"/>
                  <a:pt x="227913" y="2498175"/>
                  <a:pt x="222421" y="2489937"/>
                </a:cubicBezTo>
                <a:cubicBezTo>
                  <a:pt x="213949" y="2456050"/>
                  <a:pt x="200820" y="2400421"/>
                  <a:pt x="189470" y="2366370"/>
                </a:cubicBezTo>
                <a:cubicBezTo>
                  <a:pt x="184794" y="2352342"/>
                  <a:pt x="182986" y="2336082"/>
                  <a:pt x="172994" y="2325181"/>
                </a:cubicBezTo>
                <a:cubicBezTo>
                  <a:pt x="151838" y="2302102"/>
                  <a:pt x="98854" y="2267516"/>
                  <a:pt x="98854" y="2267516"/>
                </a:cubicBezTo>
                <a:cubicBezTo>
                  <a:pt x="93362" y="2253786"/>
                  <a:pt x="88991" y="2239553"/>
                  <a:pt x="82378" y="2226327"/>
                </a:cubicBezTo>
                <a:cubicBezTo>
                  <a:pt x="51421" y="2164413"/>
                  <a:pt x="62350" y="2207433"/>
                  <a:pt x="41189" y="2143948"/>
                </a:cubicBezTo>
                <a:cubicBezTo>
                  <a:pt x="37609" y="2133207"/>
                  <a:pt x="35930" y="2121920"/>
                  <a:pt x="32951" y="2110997"/>
                </a:cubicBezTo>
                <a:cubicBezTo>
                  <a:pt x="27691" y="2091711"/>
                  <a:pt x="20970" y="2072811"/>
                  <a:pt x="16475" y="2053332"/>
                </a:cubicBezTo>
                <a:cubicBezTo>
                  <a:pt x="12186" y="2034748"/>
                  <a:pt x="2297" y="1962321"/>
                  <a:pt x="0" y="1946240"/>
                </a:cubicBezTo>
                <a:cubicBezTo>
                  <a:pt x="2746" y="1819927"/>
                  <a:pt x="2031" y="1693491"/>
                  <a:pt x="8237" y="1567300"/>
                </a:cubicBezTo>
                <a:cubicBezTo>
                  <a:pt x="10278" y="1525796"/>
                  <a:pt x="20124" y="1485032"/>
                  <a:pt x="24713" y="1443732"/>
                </a:cubicBezTo>
                <a:cubicBezTo>
                  <a:pt x="41986" y="1288282"/>
                  <a:pt x="23916" y="1399483"/>
                  <a:pt x="41189" y="1287213"/>
                </a:cubicBezTo>
                <a:cubicBezTo>
                  <a:pt x="43729" y="1270704"/>
                  <a:pt x="45671" y="1254061"/>
                  <a:pt x="49427" y="1237786"/>
                </a:cubicBezTo>
                <a:cubicBezTo>
                  <a:pt x="53922" y="1218307"/>
                  <a:pt x="61407" y="1199600"/>
                  <a:pt x="65902" y="1180121"/>
                </a:cubicBezTo>
                <a:cubicBezTo>
                  <a:pt x="72769" y="1150363"/>
                  <a:pt x="80881" y="1067787"/>
                  <a:pt x="90616" y="1048316"/>
                </a:cubicBezTo>
                <a:cubicBezTo>
                  <a:pt x="96108" y="1037332"/>
                  <a:pt x="102254" y="1026651"/>
                  <a:pt x="107091" y="1015364"/>
                </a:cubicBezTo>
                <a:cubicBezTo>
                  <a:pt x="118741" y="988181"/>
                  <a:pt x="123639" y="957594"/>
                  <a:pt x="140043" y="932986"/>
                </a:cubicBezTo>
                <a:cubicBezTo>
                  <a:pt x="180193" y="872757"/>
                  <a:pt x="131174" y="948504"/>
                  <a:pt x="172994" y="875321"/>
                </a:cubicBezTo>
                <a:cubicBezTo>
                  <a:pt x="177906" y="866725"/>
                  <a:pt x="184558" y="859204"/>
                  <a:pt x="189470" y="850608"/>
                </a:cubicBezTo>
                <a:cubicBezTo>
                  <a:pt x="195563" y="839946"/>
                  <a:pt x="198808" y="827649"/>
                  <a:pt x="205946" y="817656"/>
                </a:cubicBezTo>
                <a:cubicBezTo>
                  <a:pt x="212717" y="808176"/>
                  <a:pt x="223201" y="801893"/>
                  <a:pt x="230659" y="792943"/>
                </a:cubicBezTo>
                <a:cubicBezTo>
                  <a:pt x="258752" y="759232"/>
                  <a:pt x="236748" y="775571"/>
                  <a:pt x="263610" y="735278"/>
                </a:cubicBezTo>
                <a:cubicBezTo>
                  <a:pt x="329753" y="636064"/>
                  <a:pt x="266726" y="732162"/>
                  <a:pt x="321275" y="677613"/>
                </a:cubicBezTo>
                <a:cubicBezTo>
                  <a:pt x="333708" y="665180"/>
                  <a:pt x="342546" y="649565"/>
                  <a:pt x="354227" y="636424"/>
                </a:cubicBezTo>
                <a:cubicBezTo>
                  <a:pt x="371247" y="617276"/>
                  <a:pt x="397412" y="592010"/>
                  <a:pt x="420129" y="578759"/>
                </a:cubicBezTo>
                <a:cubicBezTo>
                  <a:pt x="537712" y="510170"/>
                  <a:pt x="447206" y="564802"/>
                  <a:pt x="510746" y="537570"/>
                </a:cubicBezTo>
                <a:cubicBezTo>
                  <a:pt x="522033" y="532733"/>
                  <a:pt x="532047" y="524977"/>
                  <a:pt x="543697" y="521094"/>
                </a:cubicBezTo>
                <a:cubicBezTo>
                  <a:pt x="599965" y="502338"/>
                  <a:pt x="624165" y="503000"/>
                  <a:pt x="683740" y="496381"/>
                </a:cubicBezTo>
                <a:cubicBezTo>
                  <a:pt x="705708" y="499127"/>
                  <a:pt x="728165" y="499249"/>
                  <a:pt x="749643" y="504618"/>
                </a:cubicBezTo>
                <a:cubicBezTo>
                  <a:pt x="761557" y="507596"/>
                  <a:pt x="771307" y="516257"/>
                  <a:pt x="782594" y="521094"/>
                </a:cubicBezTo>
                <a:cubicBezTo>
                  <a:pt x="790575" y="524515"/>
                  <a:pt x="799070" y="526586"/>
                  <a:pt x="807308" y="529332"/>
                </a:cubicBezTo>
                <a:cubicBezTo>
                  <a:pt x="834306" y="547331"/>
                  <a:pt x="822120" y="545808"/>
                  <a:pt x="840259" y="54580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ИТАК, в «компетенций»: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CBB3F-CF06-4181-8D26-F12E2756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72" y="300037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/>
              <a:t>Школа созидания: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Учимся создавать новое 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и улучшать мир</a:t>
            </a: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1905000" cy="2895601"/>
          </a:xfrm>
          <a:prstGeom prst="rect">
            <a:avLst/>
          </a:prstGeom>
          <a:noFill/>
        </p:spPr>
      </p:pic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19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5301D-78F3-4CF6-BEC0-0525DDB9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Главный результат – позиция создателя, а не потребителя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940F70-9E2E-4C1B-B32F-4C9DD2942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72816"/>
            <a:ext cx="7470169" cy="42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22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Обучение на реальных проблемах и задачах</a:t>
            </a:r>
          </a:p>
        </p:txBody>
      </p:sp>
      <p:pic>
        <p:nvPicPr>
          <p:cNvPr id="43010" name="Picture 2" descr="https://ulbusiness.ru/wp-content/uploads/2019/01/Zona-pilotnyh-proizvods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961626" cy="2952328"/>
          </a:xfrm>
          <a:prstGeom prst="rect">
            <a:avLst/>
          </a:prstGeom>
          <a:noFill/>
        </p:spPr>
      </p:pic>
      <p:pic>
        <p:nvPicPr>
          <p:cNvPr id="6" name="Picture 6" descr="ÐÐ°ÑÑÐ¸Ð½ÐºÐ¸ Ð¿Ð¾ Ð·Ð°Ð¿ÑÐ¾ÑÑ ÑÐºÐ¾Ð»Ð° Ð±ÑÐ´ÑÑÐµÐ³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7" y="3714754"/>
            <a:ext cx="4938727" cy="2740091"/>
          </a:xfrm>
          <a:prstGeom prst="rect">
            <a:avLst/>
          </a:prstGeom>
          <a:noFill/>
        </p:spPr>
      </p:pic>
      <p:pic>
        <p:nvPicPr>
          <p:cNvPr id="7" name="Рисунок 6" descr="Лого3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8762"/>
            <a:ext cx="2677160" cy="3767709"/>
          </a:xfrm>
          <a:prstGeom prst="rect">
            <a:avLst/>
          </a:prstGeom>
          <a:noFill/>
        </p:spPr>
      </p:pic>
      <p:pic>
        <p:nvPicPr>
          <p:cNvPr id="4915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2"/>
            <a:ext cx="3635896" cy="272692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в открытой среде</a:t>
            </a:r>
          </a:p>
        </p:txBody>
      </p:sp>
      <p:pic>
        <p:nvPicPr>
          <p:cNvPr id="10242" name="Picture 2" descr="Картинки по запросу &quot;технокампус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3789040"/>
            <a:ext cx="4275559" cy="2845192"/>
          </a:xfrm>
          <a:prstGeom prst="rect">
            <a:avLst/>
          </a:prstGeom>
          <a:noFill/>
        </p:spPr>
      </p:pic>
      <p:pic>
        <p:nvPicPr>
          <p:cNvPr id="7" name="Рисунок 6" descr="Лого3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через </a:t>
            </a:r>
            <a:r>
              <a:rPr lang="ru-RU" dirty="0" err="1"/>
              <a:t>стартапы</a:t>
            </a:r>
            <a:endParaRPr lang="ru-RU" dirty="0"/>
          </a:p>
        </p:txBody>
      </p:sp>
      <p:pic>
        <p:nvPicPr>
          <p:cNvPr id="45058" name="Picture 2" descr="Картинки по запросу &quot;стартапы для школьник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10"/>
            <a:ext cx="7708404" cy="4847731"/>
          </a:xfrm>
          <a:prstGeom prst="rect">
            <a:avLst/>
          </a:prstGeom>
          <a:noFill/>
        </p:spPr>
      </p:pic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420890"/>
            <a:ext cx="7772400" cy="1362075"/>
          </a:xfrm>
        </p:spPr>
        <p:txBody>
          <a:bodyPr/>
          <a:lstStyle/>
          <a:p>
            <a:r>
              <a:rPr lang="ru-RU" dirty="0"/>
              <a:t>Новые типы учебных заданий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1.radikal.ru/i093/1010/d5/adaf9215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25" y="620689"/>
            <a:ext cx="7059215" cy="5435596"/>
          </a:xfrm>
          <a:prstGeom prst="rect">
            <a:avLst/>
          </a:prstGeom>
          <a:noFill/>
        </p:spPr>
      </p:pic>
      <p:pic>
        <p:nvPicPr>
          <p:cNvPr id="3" name="Picture 2" descr="http://s003.radikal.ru/i204/1010/de/e0990120d6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844734"/>
            <a:ext cx="6624736" cy="5622745"/>
          </a:xfrm>
          <a:prstGeom prst="rect">
            <a:avLst/>
          </a:prstGeom>
          <a:noFill/>
        </p:spPr>
      </p:pic>
      <p:pic>
        <p:nvPicPr>
          <p:cNvPr id="4" name="Picture 2" descr="http://i059.radikal.ru/0908/b2/6942d8ac1b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2579" y="1052736"/>
            <a:ext cx="2297832" cy="395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8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0581D-0DDE-4566-984E-94437D2F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5403E-7F15-44C2-8446-776A412D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Роберт Бойль установил в одном из своих опытов, что при откачивании воздуха из сосуда с магнитом притяжение последнего уменьшается. Но любой современный физик скажет — не могло отсутствие или наличие воздуха изменить силу магнита.</a:t>
            </a:r>
          </a:p>
          <a:p>
            <a:endParaRPr lang="ru-RU" dirty="0"/>
          </a:p>
          <a:p>
            <a:pPr algn="ctr">
              <a:buNone/>
            </a:pPr>
            <a:r>
              <a:rPr lang="ru-RU" i="1" dirty="0">
                <a:solidFill>
                  <a:srgbClr val="7030A0"/>
                </a:solidFill>
              </a:rPr>
              <a:t>Как же Бойль получил такой результат? Учтем, что он был серьезным экспериментатором и очевидных «ляпов» не допускал... </a:t>
            </a:r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3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5AA54-06F8-4EF7-968A-2CA5F602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C7488-2587-47AB-A55F-29FC2F1D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В помещения ООН запрещено входить с оружием — его следует отдавать охране. Но Арафату, как палестинцу и лидеру Организации освобождения Палестины нельзя расставаться с оружием. </a:t>
            </a:r>
          </a:p>
          <a:p>
            <a:pPr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Что делать?</a:t>
            </a:r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1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D6F45-B203-4BFC-BF6D-F4EE9E0C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26A34-9B64-4125-B6A9-21E0758F3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/>
              <a:t>Большинство насекомых имеет маленькие размеры. </a:t>
            </a:r>
          </a:p>
          <a:p>
            <a:pPr indent="0" algn="ctr">
              <a:buNone/>
            </a:pPr>
            <a:r>
              <a:rPr lang="ru-RU" i="1" dirty="0">
                <a:solidFill>
                  <a:srgbClr val="7030A0"/>
                </a:solidFill>
              </a:rPr>
              <a:t>Как вы думаете, маленький размер насекомых – это преимущество или недостаток?</a:t>
            </a:r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8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</a:t>
            </a:r>
          </a:p>
          <a:p>
            <a:r>
              <a:rPr lang="ru-RU" dirty="0"/>
              <a:t>Что служит опорой тела колониальных коралловых полипов?</a:t>
            </a:r>
          </a:p>
          <a:p>
            <a:r>
              <a:rPr lang="ru-RU" dirty="0"/>
              <a:t> 1) известковый или роговой скелет</a:t>
            </a:r>
          </a:p>
          <a:p>
            <a:r>
              <a:rPr lang="ru-RU" dirty="0"/>
              <a:t>2) наружный слой кожно-мускульных клеток</a:t>
            </a:r>
          </a:p>
          <a:p>
            <a:r>
              <a:rPr lang="ru-RU" dirty="0"/>
              <a:t>3) стенки кишечной полости</a:t>
            </a:r>
          </a:p>
          <a:p>
            <a:r>
              <a:rPr lang="ru-RU" dirty="0"/>
              <a:t>4) промежуточные клетки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2.</a:t>
            </a:r>
          </a:p>
          <a:p>
            <a:r>
              <a:rPr lang="ru-RU" dirty="0"/>
              <a:t>По сценарию французского фильма "Черная Луна" изобретательный преступник должен завлечь змею под балахон лежащего на ковре героя. Как заставить змею ползти по пути наиболее удобному для съемок?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3717033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</a:t>
            </a:r>
          </a:p>
          <a:p>
            <a:r>
              <a:rPr lang="ru-RU" dirty="0"/>
              <a:t>«На международной выставке «Туризм без границ» посетители были поражены стендом фирмы </a:t>
            </a:r>
            <a:r>
              <a:rPr lang="ru-RU" dirty="0" err="1"/>
              <a:t>Preved-Tour</a:t>
            </a:r>
            <a:r>
              <a:rPr lang="ru-RU" dirty="0"/>
              <a:t>. Это надо видеть! Прямо в павильоне установлен надувной глобус высотой с четырехэтажный дом. А вокруг него летают пчелы, символизирующие самолеты, которые перевозят туристов. Похоже, насекомые самые настоящие. К счастью, никто из посетителей не пожаловался на укусы, и защитники животных тоже не выражали протестов…» </a:t>
            </a:r>
          </a:p>
          <a:p>
            <a:r>
              <a:rPr lang="ru-RU" dirty="0"/>
              <a:t>Можно ли считать математически корректным использование пчел в качестве моделей самолетов?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-65903" y="3575224"/>
            <a:ext cx="8048368" cy="3286897"/>
          </a:xfrm>
          <a:custGeom>
            <a:avLst/>
            <a:gdLst>
              <a:gd name="connsiteX0" fmla="*/ 411892 w 8048368"/>
              <a:gd name="connsiteY0" fmla="*/ 617837 h 3286897"/>
              <a:gd name="connsiteX1" fmla="*/ 453081 w 8048368"/>
              <a:gd name="connsiteY1" fmla="*/ 593124 h 3286897"/>
              <a:gd name="connsiteX2" fmla="*/ 518984 w 8048368"/>
              <a:gd name="connsiteY2" fmla="*/ 576648 h 3286897"/>
              <a:gd name="connsiteX3" fmla="*/ 609600 w 8048368"/>
              <a:gd name="connsiteY3" fmla="*/ 551935 h 3286897"/>
              <a:gd name="connsiteX4" fmla="*/ 675503 w 8048368"/>
              <a:gd name="connsiteY4" fmla="*/ 535459 h 3286897"/>
              <a:gd name="connsiteX5" fmla="*/ 749644 w 8048368"/>
              <a:gd name="connsiteY5" fmla="*/ 510746 h 3286897"/>
              <a:gd name="connsiteX6" fmla="*/ 922638 w 8048368"/>
              <a:gd name="connsiteY6" fmla="*/ 461319 h 3286897"/>
              <a:gd name="connsiteX7" fmla="*/ 1013254 w 8048368"/>
              <a:gd name="connsiteY7" fmla="*/ 436605 h 3286897"/>
              <a:gd name="connsiteX8" fmla="*/ 1112108 w 8048368"/>
              <a:gd name="connsiteY8" fmla="*/ 411892 h 3286897"/>
              <a:gd name="connsiteX9" fmla="*/ 1227438 w 8048368"/>
              <a:gd name="connsiteY9" fmla="*/ 378940 h 3286897"/>
              <a:gd name="connsiteX10" fmla="*/ 1499287 w 8048368"/>
              <a:gd name="connsiteY10" fmla="*/ 329513 h 3286897"/>
              <a:gd name="connsiteX11" fmla="*/ 1631092 w 8048368"/>
              <a:gd name="connsiteY11" fmla="*/ 304800 h 3286897"/>
              <a:gd name="connsiteX12" fmla="*/ 1779373 w 8048368"/>
              <a:gd name="connsiteY12" fmla="*/ 271848 h 3286897"/>
              <a:gd name="connsiteX13" fmla="*/ 2117125 w 8048368"/>
              <a:gd name="connsiteY13" fmla="*/ 222421 h 3286897"/>
              <a:gd name="connsiteX14" fmla="*/ 2265406 w 8048368"/>
              <a:gd name="connsiteY14" fmla="*/ 189470 h 3286897"/>
              <a:gd name="connsiteX15" fmla="*/ 2430162 w 8048368"/>
              <a:gd name="connsiteY15" fmla="*/ 181232 h 3286897"/>
              <a:gd name="connsiteX16" fmla="*/ 2776152 w 8048368"/>
              <a:gd name="connsiteY16" fmla="*/ 148281 h 3286897"/>
              <a:gd name="connsiteX17" fmla="*/ 2940908 w 8048368"/>
              <a:gd name="connsiteY17" fmla="*/ 140043 h 3286897"/>
              <a:gd name="connsiteX18" fmla="*/ 3435179 w 8048368"/>
              <a:gd name="connsiteY18" fmla="*/ 98854 h 3286897"/>
              <a:gd name="connsiteX19" fmla="*/ 3764692 w 8048368"/>
              <a:gd name="connsiteY19" fmla="*/ 65902 h 3286897"/>
              <a:gd name="connsiteX20" fmla="*/ 4209535 w 8048368"/>
              <a:gd name="connsiteY20" fmla="*/ 41189 h 3286897"/>
              <a:gd name="connsiteX21" fmla="*/ 4497860 w 8048368"/>
              <a:gd name="connsiteY21" fmla="*/ 24713 h 3286897"/>
              <a:gd name="connsiteX22" fmla="*/ 5115698 w 8048368"/>
              <a:gd name="connsiteY22" fmla="*/ 0 h 3286897"/>
              <a:gd name="connsiteX23" fmla="*/ 5923006 w 8048368"/>
              <a:gd name="connsiteY23" fmla="*/ 8237 h 3286897"/>
              <a:gd name="connsiteX24" fmla="*/ 6153665 w 8048368"/>
              <a:gd name="connsiteY24" fmla="*/ 16475 h 3286897"/>
              <a:gd name="connsiteX25" fmla="*/ 6268995 w 8048368"/>
              <a:gd name="connsiteY25" fmla="*/ 32951 h 3286897"/>
              <a:gd name="connsiteX26" fmla="*/ 6384325 w 8048368"/>
              <a:gd name="connsiteY26" fmla="*/ 41189 h 3286897"/>
              <a:gd name="connsiteX27" fmla="*/ 6738552 w 8048368"/>
              <a:gd name="connsiteY27" fmla="*/ 82378 h 3286897"/>
              <a:gd name="connsiteX28" fmla="*/ 6853881 w 8048368"/>
              <a:gd name="connsiteY28" fmla="*/ 98854 h 3286897"/>
              <a:gd name="connsiteX29" fmla="*/ 6969211 w 8048368"/>
              <a:gd name="connsiteY29" fmla="*/ 107092 h 3286897"/>
              <a:gd name="connsiteX30" fmla="*/ 7125730 w 8048368"/>
              <a:gd name="connsiteY30" fmla="*/ 148281 h 3286897"/>
              <a:gd name="connsiteX31" fmla="*/ 7241060 w 8048368"/>
              <a:gd name="connsiteY31" fmla="*/ 189470 h 3286897"/>
              <a:gd name="connsiteX32" fmla="*/ 7381103 w 8048368"/>
              <a:gd name="connsiteY32" fmla="*/ 288324 h 3286897"/>
              <a:gd name="connsiteX33" fmla="*/ 7422292 w 8048368"/>
              <a:gd name="connsiteY33" fmla="*/ 321275 h 3286897"/>
              <a:gd name="connsiteX34" fmla="*/ 7562335 w 8048368"/>
              <a:gd name="connsiteY34" fmla="*/ 469556 h 3286897"/>
              <a:gd name="connsiteX35" fmla="*/ 7644714 w 8048368"/>
              <a:gd name="connsiteY35" fmla="*/ 543697 h 3286897"/>
              <a:gd name="connsiteX36" fmla="*/ 7875373 w 8048368"/>
              <a:gd name="connsiteY36" fmla="*/ 832021 h 3286897"/>
              <a:gd name="connsiteX37" fmla="*/ 7949514 w 8048368"/>
              <a:gd name="connsiteY37" fmla="*/ 980302 h 3286897"/>
              <a:gd name="connsiteX38" fmla="*/ 7990703 w 8048368"/>
              <a:gd name="connsiteY38" fmla="*/ 1054443 h 3286897"/>
              <a:gd name="connsiteX39" fmla="*/ 8023654 w 8048368"/>
              <a:gd name="connsiteY39" fmla="*/ 1210962 h 3286897"/>
              <a:gd name="connsiteX40" fmla="*/ 8031892 w 8048368"/>
              <a:gd name="connsiteY40" fmla="*/ 1293340 h 3286897"/>
              <a:gd name="connsiteX41" fmla="*/ 8048368 w 8048368"/>
              <a:gd name="connsiteY41" fmla="*/ 1425146 h 3286897"/>
              <a:gd name="connsiteX42" fmla="*/ 8031892 w 8048368"/>
              <a:gd name="connsiteY42" fmla="*/ 1721708 h 3286897"/>
              <a:gd name="connsiteX43" fmla="*/ 8007179 w 8048368"/>
              <a:gd name="connsiteY43" fmla="*/ 1853513 h 3286897"/>
              <a:gd name="connsiteX44" fmla="*/ 7957752 w 8048368"/>
              <a:gd name="connsiteY44" fmla="*/ 2001794 h 3286897"/>
              <a:gd name="connsiteX45" fmla="*/ 7858898 w 8048368"/>
              <a:gd name="connsiteY45" fmla="*/ 2183027 h 3286897"/>
              <a:gd name="connsiteX46" fmla="*/ 7825946 w 8048368"/>
              <a:gd name="connsiteY46" fmla="*/ 2232454 h 3286897"/>
              <a:gd name="connsiteX47" fmla="*/ 7743568 w 8048368"/>
              <a:gd name="connsiteY47" fmla="*/ 2314832 h 3286897"/>
              <a:gd name="connsiteX48" fmla="*/ 7702379 w 8048368"/>
              <a:gd name="connsiteY48" fmla="*/ 2364259 h 3286897"/>
              <a:gd name="connsiteX49" fmla="*/ 7611762 w 8048368"/>
              <a:gd name="connsiteY49" fmla="*/ 2454875 h 3286897"/>
              <a:gd name="connsiteX50" fmla="*/ 7504671 w 8048368"/>
              <a:gd name="connsiteY50" fmla="*/ 2545492 h 3286897"/>
              <a:gd name="connsiteX51" fmla="*/ 7348152 w 8048368"/>
              <a:gd name="connsiteY51" fmla="*/ 2644346 h 3286897"/>
              <a:gd name="connsiteX52" fmla="*/ 7002162 w 8048368"/>
              <a:gd name="connsiteY52" fmla="*/ 2792627 h 3286897"/>
              <a:gd name="connsiteX53" fmla="*/ 6730314 w 8048368"/>
              <a:gd name="connsiteY53" fmla="*/ 2899719 h 3286897"/>
              <a:gd name="connsiteX54" fmla="*/ 6392562 w 8048368"/>
              <a:gd name="connsiteY54" fmla="*/ 2982097 h 3286897"/>
              <a:gd name="connsiteX55" fmla="*/ 6227806 w 8048368"/>
              <a:gd name="connsiteY55" fmla="*/ 3023286 h 3286897"/>
              <a:gd name="connsiteX56" fmla="*/ 5741773 w 8048368"/>
              <a:gd name="connsiteY56" fmla="*/ 3146854 h 3286897"/>
              <a:gd name="connsiteX57" fmla="*/ 5280454 w 8048368"/>
              <a:gd name="connsiteY57" fmla="*/ 3229232 h 3286897"/>
              <a:gd name="connsiteX58" fmla="*/ 5132173 w 8048368"/>
              <a:gd name="connsiteY58" fmla="*/ 3245708 h 3286897"/>
              <a:gd name="connsiteX59" fmla="*/ 4983892 w 8048368"/>
              <a:gd name="connsiteY59" fmla="*/ 3253946 h 3286897"/>
              <a:gd name="connsiteX60" fmla="*/ 4679092 w 8048368"/>
              <a:gd name="connsiteY60" fmla="*/ 3286897 h 3286897"/>
              <a:gd name="connsiteX61" fmla="*/ 4135395 w 8048368"/>
              <a:gd name="connsiteY61" fmla="*/ 3278659 h 3286897"/>
              <a:gd name="connsiteX62" fmla="*/ 3954162 w 8048368"/>
              <a:gd name="connsiteY62" fmla="*/ 3253946 h 3286897"/>
              <a:gd name="connsiteX63" fmla="*/ 3863546 w 8048368"/>
              <a:gd name="connsiteY63" fmla="*/ 3245708 h 3286897"/>
              <a:gd name="connsiteX64" fmla="*/ 3781168 w 8048368"/>
              <a:gd name="connsiteY64" fmla="*/ 3229232 h 3286897"/>
              <a:gd name="connsiteX65" fmla="*/ 3542271 w 8048368"/>
              <a:gd name="connsiteY65" fmla="*/ 3204519 h 3286897"/>
              <a:gd name="connsiteX66" fmla="*/ 3328087 w 8048368"/>
              <a:gd name="connsiteY66" fmla="*/ 3196281 h 3286897"/>
              <a:gd name="connsiteX67" fmla="*/ 2669060 w 8048368"/>
              <a:gd name="connsiteY67" fmla="*/ 3171567 h 3286897"/>
              <a:gd name="connsiteX68" fmla="*/ 2496065 w 8048368"/>
              <a:gd name="connsiteY68" fmla="*/ 3155092 h 3286897"/>
              <a:gd name="connsiteX69" fmla="*/ 2215979 w 8048368"/>
              <a:gd name="connsiteY69" fmla="*/ 3146854 h 3286897"/>
              <a:gd name="connsiteX70" fmla="*/ 2026508 w 8048368"/>
              <a:gd name="connsiteY70" fmla="*/ 3105664 h 3286897"/>
              <a:gd name="connsiteX71" fmla="*/ 1886465 w 8048368"/>
              <a:gd name="connsiteY71" fmla="*/ 3080951 h 3286897"/>
              <a:gd name="connsiteX72" fmla="*/ 1828800 w 8048368"/>
              <a:gd name="connsiteY72" fmla="*/ 3064475 h 3286897"/>
              <a:gd name="connsiteX73" fmla="*/ 1779373 w 8048368"/>
              <a:gd name="connsiteY73" fmla="*/ 3048000 h 3286897"/>
              <a:gd name="connsiteX74" fmla="*/ 1589903 w 8048368"/>
              <a:gd name="connsiteY74" fmla="*/ 3031524 h 3286897"/>
              <a:gd name="connsiteX75" fmla="*/ 1548714 w 8048368"/>
              <a:gd name="connsiteY75" fmla="*/ 2998573 h 3286897"/>
              <a:gd name="connsiteX76" fmla="*/ 1491049 w 8048368"/>
              <a:gd name="connsiteY76" fmla="*/ 2949146 h 3286897"/>
              <a:gd name="connsiteX77" fmla="*/ 1449860 w 8048368"/>
              <a:gd name="connsiteY77" fmla="*/ 2932670 h 3286897"/>
              <a:gd name="connsiteX78" fmla="*/ 1408671 w 8048368"/>
              <a:gd name="connsiteY78" fmla="*/ 2907956 h 3286897"/>
              <a:gd name="connsiteX79" fmla="*/ 1367481 w 8048368"/>
              <a:gd name="connsiteY79" fmla="*/ 2899719 h 3286897"/>
              <a:gd name="connsiteX80" fmla="*/ 1334530 w 8048368"/>
              <a:gd name="connsiteY80" fmla="*/ 2891481 h 3286897"/>
              <a:gd name="connsiteX81" fmla="*/ 1260389 w 8048368"/>
              <a:gd name="connsiteY81" fmla="*/ 2875005 h 3286897"/>
              <a:gd name="connsiteX82" fmla="*/ 1219200 w 8048368"/>
              <a:gd name="connsiteY82" fmla="*/ 2858529 h 3286897"/>
              <a:gd name="connsiteX83" fmla="*/ 1178011 w 8048368"/>
              <a:gd name="connsiteY83" fmla="*/ 2850292 h 3286897"/>
              <a:gd name="connsiteX84" fmla="*/ 1087395 w 8048368"/>
              <a:gd name="connsiteY84" fmla="*/ 2833816 h 3286897"/>
              <a:gd name="connsiteX85" fmla="*/ 1029730 w 8048368"/>
              <a:gd name="connsiteY85" fmla="*/ 2809102 h 3286897"/>
              <a:gd name="connsiteX86" fmla="*/ 980303 w 8048368"/>
              <a:gd name="connsiteY86" fmla="*/ 2784389 h 3286897"/>
              <a:gd name="connsiteX87" fmla="*/ 922638 w 8048368"/>
              <a:gd name="connsiteY87" fmla="*/ 2776151 h 3286897"/>
              <a:gd name="connsiteX88" fmla="*/ 848498 w 8048368"/>
              <a:gd name="connsiteY88" fmla="*/ 2743200 h 3286897"/>
              <a:gd name="connsiteX89" fmla="*/ 790833 w 8048368"/>
              <a:gd name="connsiteY89" fmla="*/ 2702010 h 3286897"/>
              <a:gd name="connsiteX90" fmla="*/ 650789 w 8048368"/>
              <a:gd name="connsiteY90" fmla="*/ 2603156 h 3286897"/>
              <a:gd name="connsiteX91" fmla="*/ 609600 w 8048368"/>
              <a:gd name="connsiteY91" fmla="*/ 2570205 h 3286897"/>
              <a:gd name="connsiteX92" fmla="*/ 576649 w 8048368"/>
              <a:gd name="connsiteY92" fmla="*/ 2545492 h 3286897"/>
              <a:gd name="connsiteX93" fmla="*/ 494271 w 8048368"/>
              <a:gd name="connsiteY93" fmla="*/ 2446637 h 3286897"/>
              <a:gd name="connsiteX94" fmla="*/ 453081 w 8048368"/>
              <a:gd name="connsiteY94" fmla="*/ 2397210 h 3286897"/>
              <a:gd name="connsiteX95" fmla="*/ 420130 w 8048368"/>
              <a:gd name="connsiteY95" fmla="*/ 2356021 h 3286897"/>
              <a:gd name="connsiteX96" fmla="*/ 387179 w 8048368"/>
              <a:gd name="connsiteY96" fmla="*/ 2314832 h 3286897"/>
              <a:gd name="connsiteX97" fmla="*/ 354227 w 8048368"/>
              <a:gd name="connsiteY97" fmla="*/ 2273643 h 3286897"/>
              <a:gd name="connsiteX98" fmla="*/ 304800 w 8048368"/>
              <a:gd name="connsiteY98" fmla="*/ 2199502 h 3286897"/>
              <a:gd name="connsiteX99" fmla="*/ 238898 w 8048368"/>
              <a:gd name="connsiteY99" fmla="*/ 2117124 h 3286897"/>
              <a:gd name="connsiteX100" fmla="*/ 189471 w 8048368"/>
              <a:gd name="connsiteY100" fmla="*/ 2034746 h 3286897"/>
              <a:gd name="connsiteX101" fmla="*/ 148281 w 8048368"/>
              <a:gd name="connsiteY101" fmla="*/ 1952367 h 3286897"/>
              <a:gd name="connsiteX102" fmla="*/ 131806 w 8048368"/>
              <a:gd name="connsiteY102" fmla="*/ 1861751 h 3286897"/>
              <a:gd name="connsiteX103" fmla="*/ 123568 w 8048368"/>
              <a:gd name="connsiteY103" fmla="*/ 1820562 h 3286897"/>
              <a:gd name="connsiteX104" fmla="*/ 98854 w 8048368"/>
              <a:gd name="connsiteY104" fmla="*/ 1754659 h 3286897"/>
              <a:gd name="connsiteX105" fmla="*/ 90617 w 8048368"/>
              <a:gd name="connsiteY105" fmla="*/ 1713470 h 3286897"/>
              <a:gd name="connsiteX106" fmla="*/ 82379 w 8048368"/>
              <a:gd name="connsiteY106" fmla="*/ 1688756 h 3286897"/>
              <a:gd name="connsiteX107" fmla="*/ 74141 w 8048368"/>
              <a:gd name="connsiteY107" fmla="*/ 1655805 h 3286897"/>
              <a:gd name="connsiteX108" fmla="*/ 57665 w 8048368"/>
              <a:gd name="connsiteY108" fmla="*/ 1573427 h 3286897"/>
              <a:gd name="connsiteX109" fmla="*/ 41189 w 8048368"/>
              <a:gd name="connsiteY109" fmla="*/ 1540475 h 3286897"/>
              <a:gd name="connsiteX110" fmla="*/ 32952 w 8048368"/>
              <a:gd name="connsiteY110" fmla="*/ 1482810 h 3286897"/>
              <a:gd name="connsiteX111" fmla="*/ 24714 w 8048368"/>
              <a:gd name="connsiteY111" fmla="*/ 1433383 h 3286897"/>
              <a:gd name="connsiteX112" fmla="*/ 0 w 8048368"/>
              <a:gd name="connsiteY112" fmla="*/ 1268627 h 3286897"/>
              <a:gd name="connsiteX113" fmla="*/ 8238 w 8048368"/>
              <a:gd name="connsiteY113" fmla="*/ 1062681 h 3286897"/>
              <a:gd name="connsiteX114" fmla="*/ 16476 w 8048368"/>
              <a:gd name="connsiteY114" fmla="*/ 1021492 h 3286897"/>
              <a:gd name="connsiteX115" fmla="*/ 49427 w 8048368"/>
              <a:gd name="connsiteY115" fmla="*/ 972064 h 3286897"/>
              <a:gd name="connsiteX116" fmla="*/ 90617 w 8048368"/>
              <a:gd name="connsiteY116" fmla="*/ 914400 h 3286897"/>
              <a:gd name="connsiteX117" fmla="*/ 164757 w 8048368"/>
              <a:gd name="connsiteY117" fmla="*/ 840259 h 3286897"/>
              <a:gd name="connsiteX118" fmla="*/ 321276 w 8048368"/>
              <a:gd name="connsiteY118" fmla="*/ 700216 h 3286897"/>
              <a:gd name="connsiteX119" fmla="*/ 370703 w 8048368"/>
              <a:gd name="connsiteY119" fmla="*/ 667264 h 3286897"/>
              <a:gd name="connsiteX120" fmla="*/ 411892 w 8048368"/>
              <a:gd name="connsiteY120" fmla="*/ 642551 h 3286897"/>
              <a:gd name="connsiteX121" fmla="*/ 436606 w 8048368"/>
              <a:gd name="connsiteY121" fmla="*/ 617837 h 3286897"/>
              <a:gd name="connsiteX122" fmla="*/ 494271 w 8048368"/>
              <a:gd name="connsiteY122" fmla="*/ 593124 h 3286897"/>
              <a:gd name="connsiteX123" fmla="*/ 527222 w 8048368"/>
              <a:gd name="connsiteY123" fmla="*/ 576648 h 32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048368" h="3286897">
                <a:moveTo>
                  <a:pt x="411892" y="617837"/>
                </a:moveTo>
                <a:cubicBezTo>
                  <a:pt x="425622" y="609599"/>
                  <a:pt x="438137" y="598872"/>
                  <a:pt x="453081" y="593124"/>
                </a:cubicBezTo>
                <a:cubicBezTo>
                  <a:pt x="474215" y="584995"/>
                  <a:pt x="497016" y="582140"/>
                  <a:pt x="518984" y="576648"/>
                </a:cubicBezTo>
                <a:cubicBezTo>
                  <a:pt x="615694" y="552470"/>
                  <a:pt x="462713" y="591104"/>
                  <a:pt x="609600" y="551935"/>
                </a:cubicBezTo>
                <a:cubicBezTo>
                  <a:pt x="631479" y="546101"/>
                  <a:pt x="653779" y="541848"/>
                  <a:pt x="675503" y="535459"/>
                </a:cubicBezTo>
                <a:cubicBezTo>
                  <a:pt x="700495" y="528109"/>
                  <a:pt x="724692" y="518231"/>
                  <a:pt x="749644" y="510746"/>
                </a:cubicBezTo>
                <a:cubicBezTo>
                  <a:pt x="807087" y="493513"/>
                  <a:pt x="864906" y="477556"/>
                  <a:pt x="922638" y="461319"/>
                </a:cubicBezTo>
                <a:lnTo>
                  <a:pt x="1013254" y="436605"/>
                </a:lnTo>
                <a:cubicBezTo>
                  <a:pt x="1046120" y="428031"/>
                  <a:pt x="1079449" y="421223"/>
                  <a:pt x="1112108" y="411892"/>
                </a:cubicBezTo>
                <a:cubicBezTo>
                  <a:pt x="1150551" y="400908"/>
                  <a:pt x="1188332" y="387261"/>
                  <a:pt x="1227438" y="378940"/>
                </a:cubicBezTo>
                <a:cubicBezTo>
                  <a:pt x="1317523" y="359773"/>
                  <a:pt x="1408700" y="346151"/>
                  <a:pt x="1499287" y="329513"/>
                </a:cubicBezTo>
                <a:cubicBezTo>
                  <a:pt x="1543252" y="321438"/>
                  <a:pt x="1587456" y="314497"/>
                  <a:pt x="1631092" y="304800"/>
                </a:cubicBezTo>
                <a:cubicBezTo>
                  <a:pt x="1680519" y="293816"/>
                  <a:pt x="1729452" y="280309"/>
                  <a:pt x="1779373" y="271848"/>
                </a:cubicBezTo>
                <a:cubicBezTo>
                  <a:pt x="1891556" y="252834"/>
                  <a:pt x="2006051" y="247104"/>
                  <a:pt x="2117125" y="222421"/>
                </a:cubicBezTo>
                <a:cubicBezTo>
                  <a:pt x="2166552" y="211437"/>
                  <a:pt x="2215206" y="196075"/>
                  <a:pt x="2265406" y="189470"/>
                </a:cubicBezTo>
                <a:cubicBezTo>
                  <a:pt x="2319923" y="182297"/>
                  <a:pt x="2375353" y="185652"/>
                  <a:pt x="2430162" y="181232"/>
                </a:cubicBezTo>
                <a:cubicBezTo>
                  <a:pt x="2545639" y="171919"/>
                  <a:pt x="2660445" y="154067"/>
                  <a:pt x="2776152" y="148281"/>
                </a:cubicBezTo>
                <a:cubicBezTo>
                  <a:pt x="2831071" y="145535"/>
                  <a:pt x="2886111" y="144609"/>
                  <a:pt x="2940908" y="140043"/>
                </a:cubicBezTo>
                <a:cubicBezTo>
                  <a:pt x="3517248" y="92015"/>
                  <a:pt x="3064475" y="117390"/>
                  <a:pt x="3435179" y="98854"/>
                </a:cubicBezTo>
                <a:cubicBezTo>
                  <a:pt x="3545017" y="87870"/>
                  <a:pt x="3654476" y="72025"/>
                  <a:pt x="3764692" y="65902"/>
                </a:cubicBezTo>
                <a:lnTo>
                  <a:pt x="4209535" y="41189"/>
                </a:lnTo>
                <a:cubicBezTo>
                  <a:pt x="4305649" y="35789"/>
                  <a:pt x="4401645" y="27817"/>
                  <a:pt x="4497860" y="24713"/>
                </a:cubicBezTo>
                <a:cubicBezTo>
                  <a:pt x="4874117" y="12575"/>
                  <a:pt x="4668152" y="20342"/>
                  <a:pt x="5115698" y="0"/>
                </a:cubicBezTo>
                <a:lnTo>
                  <a:pt x="5923006" y="8237"/>
                </a:lnTo>
                <a:cubicBezTo>
                  <a:pt x="5999932" y="9458"/>
                  <a:pt x="6076925" y="10993"/>
                  <a:pt x="6153665" y="16475"/>
                </a:cubicBezTo>
                <a:cubicBezTo>
                  <a:pt x="6192400" y="19242"/>
                  <a:pt x="6230382" y="28814"/>
                  <a:pt x="6268995" y="32951"/>
                </a:cubicBezTo>
                <a:cubicBezTo>
                  <a:pt x="6307317" y="37057"/>
                  <a:pt x="6346042" y="36737"/>
                  <a:pt x="6384325" y="41189"/>
                </a:cubicBezTo>
                <a:cubicBezTo>
                  <a:pt x="6795164" y="88961"/>
                  <a:pt x="6478908" y="63832"/>
                  <a:pt x="6738552" y="82378"/>
                </a:cubicBezTo>
                <a:cubicBezTo>
                  <a:pt x="6776995" y="87870"/>
                  <a:pt x="6815269" y="94717"/>
                  <a:pt x="6853881" y="98854"/>
                </a:cubicBezTo>
                <a:cubicBezTo>
                  <a:pt x="6892203" y="102960"/>
                  <a:pt x="6930967" y="102312"/>
                  <a:pt x="6969211" y="107092"/>
                </a:cubicBezTo>
                <a:cubicBezTo>
                  <a:pt x="7046000" y="116690"/>
                  <a:pt x="7053986" y="125861"/>
                  <a:pt x="7125730" y="148281"/>
                </a:cubicBezTo>
                <a:cubicBezTo>
                  <a:pt x="7186930" y="167406"/>
                  <a:pt x="7182358" y="160119"/>
                  <a:pt x="7241060" y="189470"/>
                </a:cubicBezTo>
                <a:cubicBezTo>
                  <a:pt x="7308261" y="223071"/>
                  <a:pt x="7314788" y="235272"/>
                  <a:pt x="7381103" y="288324"/>
                </a:cubicBezTo>
                <a:cubicBezTo>
                  <a:pt x="7394833" y="299308"/>
                  <a:pt x="7411308" y="307545"/>
                  <a:pt x="7422292" y="321275"/>
                </a:cubicBezTo>
                <a:cubicBezTo>
                  <a:pt x="7474885" y="387015"/>
                  <a:pt x="7476967" y="392725"/>
                  <a:pt x="7562335" y="469556"/>
                </a:cubicBezTo>
                <a:cubicBezTo>
                  <a:pt x="7589795" y="494270"/>
                  <a:pt x="7619070" y="517104"/>
                  <a:pt x="7644714" y="543697"/>
                </a:cubicBezTo>
                <a:cubicBezTo>
                  <a:pt x="7724299" y="626230"/>
                  <a:pt x="7818213" y="729133"/>
                  <a:pt x="7875373" y="832021"/>
                </a:cubicBezTo>
                <a:cubicBezTo>
                  <a:pt x="7987757" y="1034315"/>
                  <a:pt x="7849538" y="780352"/>
                  <a:pt x="7949514" y="980302"/>
                </a:cubicBezTo>
                <a:cubicBezTo>
                  <a:pt x="7962157" y="1005589"/>
                  <a:pt x="7976973" y="1029729"/>
                  <a:pt x="7990703" y="1054443"/>
                </a:cubicBezTo>
                <a:cubicBezTo>
                  <a:pt x="8007056" y="1119856"/>
                  <a:pt x="8013390" y="1139113"/>
                  <a:pt x="8023654" y="1210962"/>
                </a:cubicBezTo>
                <a:cubicBezTo>
                  <a:pt x="8027557" y="1238281"/>
                  <a:pt x="8028729" y="1265926"/>
                  <a:pt x="8031892" y="1293340"/>
                </a:cubicBezTo>
                <a:cubicBezTo>
                  <a:pt x="8036967" y="1337325"/>
                  <a:pt x="8042876" y="1381211"/>
                  <a:pt x="8048368" y="1425146"/>
                </a:cubicBezTo>
                <a:cubicBezTo>
                  <a:pt x="8040535" y="1636636"/>
                  <a:pt x="8047879" y="1585821"/>
                  <a:pt x="8031892" y="1721708"/>
                </a:cubicBezTo>
                <a:cubicBezTo>
                  <a:pt x="8024949" y="1780721"/>
                  <a:pt x="8024826" y="1796161"/>
                  <a:pt x="8007179" y="1853513"/>
                </a:cubicBezTo>
                <a:cubicBezTo>
                  <a:pt x="7991857" y="1903310"/>
                  <a:pt x="7981052" y="1955194"/>
                  <a:pt x="7957752" y="2001794"/>
                </a:cubicBezTo>
                <a:cubicBezTo>
                  <a:pt x="7926661" y="2063975"/>
                  <a:pt x="7897933" y="2124475"/>
                  <a:pt x="7858898" y="2183027"/>
                </a:cubicBezTo>
                <a:cubicBezTo>
                  <a:pt x="7847914" y="2199503"/>
                  <a:pt x="7837593" y="2216440"/>
                  <a:pt x="7825946" y="2232454"/>
                </a:cubicBezTo>
                <a:cubicBezTo>
                  <a:pt x="7772113" y="2306474"/>
                  <a:pt x="7815632" y="2242768"/>
                  <a:pt x="7743568" y="2314832"/>
                </a:cubicBezTo>
                <a:cubicBezTo>
                  <a:pt x="7728403" y="2329997"/>
                  <a:pt x="7717078" y="2348642"/>
                  <a:pt x="7702379" y="2364259"/>
                </a:cubicBezTo>
                <a:cubicBezTo>
                  <a:pt x="7673102" y="2395365"/>
                  <a:pt x="7641968" y="2424670"/>
                  <a:pt x="7611762" y="2454875"/>
                </a:cubicBezTo>
                <a:cubicBezTo>
                  <a:pt x="7565554" y="2501083"/>
                  <a:pt x="7565744" y="2504776"/>
                  <a:pt x="7504671" y="2545492"/>
                </a:cubicBezTo>
                <a:cubicBezTo>
                  <a:pt x="7453327" y="2579721"/>
                  <a:pt x="7404121" y="2618361"/>
                  <a:pt x="7348152" y="2644346"/>
                </a:cubicBezTo>
                <a:cubicBezTo>
                  <a:pt x="6951695" y="2828413"/>
                  <a:pt x="7259334" y="2694135"/>
                  <a:pt x="7002162" y="2792627"/>
                </a:cubicBezTo>
                <a:cubicBezTo>
                  <a:pt x="6911210" y="2827460"/>
                  <a:pt x="6824934" y="2876641"/>
                  <a:pt x="6730314" y="2899719"/>
                </a:cubicBezTo>
                <a:lnTo>
                  <a:pt x="6392562" y="2982097"/>
                </a:lnTo>
                <a:cubicBezTo>
                  <a:pt x="6337591" y="2995614"/>
                  <a:pt x="6282350" y="3008135"/>
                  <a:pt x="6227806" y="3023286"/>
                </a:cubicBezTo>
                <a:cubicBezTo>
                  <a:pt x="6064721" y="3068587"/>
                  <a:pt x="5910571" y="3113095"/>
                  <a:pt x="5741773" y="3146854"/>
                </a:cubicBezTo>
                <a:cubicBezTo>
                  <a:pt x="5601622" y="3174884"/>
                  <a:pt x="5412384" y="3214573"/>
                  <a:pt x="5280454" y="3229232"/>
                </a:cubicBezTo>
                <a:cubicBezTo>
                  <a:pt x="5231027" y="3234724"/>
                  <a:pt x="5181732" y="3241578"/>
                  <a:pt x="5132173" y="3245708"/>
                </a:cubicBezTo>
                <a:cubicBezTo>
                  <a:pt x="5082841" y="3249819"/>
                  <a:pt x="5033192" y="3249464"/>
                  <a:pt x="4983892" y="3253946"/>
                </a:cubicBezTo>
                <a:cubicBezTo>
                  <a:pt x="4882120" y="3263198"/>
                  <a:pt x="4679092" y="3286897"/>
                  <a:pt x="4679092" y="3286897"/>
                </a:cubicBezTo>
                <a:lnTo>
                  <a:pt x="4135395" y="3278659"/>
                </a:lnTo>
                <a:cubicBezTo>
                  <a:pt x="4065365" y="3276816"/>
                  <a:pt x="4025051" y="3263192"/>
                  <a:pt x="3954162" y="3253946"/>
                </a:cubicBezTo>
                <a:cubicBezTo>
                  <a:pt x="3924087" y="3250023"/>
                  <a:pt x="3893751" y="3248454"/>
                  <a:pt x="3863546" y="3245708"/>
                </a:cubicBezTo>
                <a:cubicBezTo>
                  <a:pt x="3836087" y="3240216"/>
                  <a:pt x="3808790" y="3233836"/>
                  <a:pt x="3781168" y="3229232"/>
                </a:cubicBezTo>
                <a:cubicBezTo>
                  <a:pt x="3730540" y="3220794"/>
                  <a:pt x="3546945" y="3204817"/>
                  <a:pt x="3542271" y="3204519"/>
                </a:cubicBezTo>
                <a:cubicBezTo>
                  <a:pt x="3470969" y="3199968"/>
                  <a:pt x="3399424" y="3200244"/>
                  <a:pt x="3328087" y="3196281"/>
                </a:cubicBezTo>
                <a:cubicBezTo>
                  <a:pt x="2791934" y="3166494"/>
                  <a:pt x="3476570" y="3187096"/>
                  <a:pt x="2669060" y="3171567"/>
                </a:cubicBezTo>
                <a:cubicBezTo>
                  <a:pt x="2611395" y="3166075"/>
                  <a:pt x="2553905" y="3158247"/>
                  <a:pt x="2496065" y="3155092"/>
                </a:cubicBezTo>
                <a:cubicBezTo>
                  <a:pt x="2402801" y="3150005"/>
                  <a:pt x="2309183" y="3152933"/>
                  <a:pt x="2215979" y="3146854"/>
                </a:cubicBezTo>
                <a:cubicBezTo>
                  <a:pt x="2120710" y="3140641"/>
                  <a:pt x="2117049" y="3124725"/>
                  <a:pt x="2026508" y="3105664"/>
                </a:cubicBezTo>
                <a:cubicBezTo>
                  <a:pt x="1797193" y="3057388"/>
                  <a:pt x="2140363" y="3144427"/>
                  <a:pt x="1886465" y="3080951"/>
                </a:cubicBezTo>
                <a:cubicBezTo>
                  <a:pt x="1867071" y="3076102"/>
                  <a:pt x="1847907" y="3070354"/>
                  <a:pt x="1828800" y="3064475"/>
                </a:cubicBezTo>
                <a:cubicBezTo>
                  <a:pt x="1812201" y="3059368"/>
                  <a:pt x="1796295" y="3051905"/>
                  <a:pt x="1779373" y="3048000"/>
                </a:cubicBezTo>
                <a:cubicBezTo>
                  <a:pt x="1731022" y="3036842"/>
                  <a:pt x="1621173" y="3033478"/>
                  <a:pt x="1589903" y="3031524"/>
                </a:cubicBezTo>
                <a:cubicBezTo>
                  <a:pt x="1576173" y="3020540"/>
                  <a:pt x="1561855" y="3010254"/>
                  <a:pt x="1548714" y="2998573"/>
                </a:cubicBezTo>
                <a:cubicBezTo>
                  <a:pt x="1522653" y="2975408"/>
                  <a:pt x="1519833" y="2963538"/>
                  <a:pt x="1491049" y="2949146"/>
                </a:cubicBezTo>
                <a:cubicBezTo>
                  <a:pt x="1477823" y="2942533"/>
                  <a:pt x="1463086" y="2939283"/>
                  <a:pt x="1449860" y="2932670"/>
                </a:cubicBezTo>
                <a:cubicBezTo>
                  <a:pt x="1435539" y="2925509"/>
                  <a:pt x="1423537" y="2913902"/>
                  <a:pt x="1408671" y="2907956"/>
                </a:cubicBezTo>
                <a:cubicBezTo>
                  <a:pt x="1395671" y="2902756"/>
                  <a:pt x="1381149" y="2902756"/>
                  <a:pt x="1367481" y="2899719"/>
                </a:cubicBezTo>
                <a:cubicBezTo>
                  <a:pt x="1356429" y="2897263"/>
                  <a:pt x="1345582" y="2893937"/>
                  <a:pt x="1334530" y="2891481"/>
                </a:cubicBezTo>
                <a:cubicBezTo>
                  <a:pt x="1314944" y="2887129"/>
                  <a:pt x="1280478" y="2881701"/>
                  <a:pt x="1260389" y="2875005"/>
                </a:cubicBezTo>
                <a:cubicBezTo>
                  <a:pt x="1246361" y="2870329"/>
                  <a:pt x="1233364" y="2862778"/>
                  <a:pt x="1219200" y="2858529"/>
                </a:cubicBezTo>
                <a:cubicBezTo>
                  <a:pt x="1205789" y="2854506"/>
                  <a:pt x="1191679" y="2853329"/>
                  <a:pt x="1178011" y="2850292"/>
                </a:cubicBezTo>
                <a:cubicBezTo>
                  <a:pt x="1108085" y="2834753"/>
                  <a:pt x="1187375" y="2848099"/>
                  <a:pt x="1087395" y="2833816"/>
                </a:cubicBezTo>
                <a:cubicBezTo>
                  <a:pt x="1068173" y="2825578"/>
                  <a:pt x="1048718" y="2817866"/>
                  <a:pt x="1029730" y="2809102"/>
                </a:cubicBezTo>
                <a:cubicBezTo>
                  <a:pt x="1013005" y="2801383"/>
                  <a:pt x="997909" y="2789806"/>
                  <a:pt x="980303" y="2784389"/>
                </a:cubicBezTo>
                <a:cubicBezTo>
                  <a:pt x="961745" y="2778679"/>
                  <a:pt x="941860" y="2778897"/>
                  <a:pt x="922638" y="2776151"/>
                </a:cubicBezTo>
                <a:cubicBezTo>
                  <a:pt x="897925" y="2765167"/>
                  <a:pt x="872069" y="2756459"/>
                  <a:pt x="848498" y="2743200"/>
                </a:cubicBezTo>
                <a:cubicBezTo>
                  <a:pt x="827910" y="2731619"/>
                  <a:pt x="810703" y="2714784"/>
                  <a:pt x="790833" y="2702010"/>
                </a:cubicBezTo>
                <a:cubicBezTo>
                  <a:pt x="662539" y="2619535"/>
                  <a:pt x="814147" y="2733842"/>
                  <a:pt x="650789" y="2603156"/>
                </a:cubicBezTo>
                <a:cubicBezTo>
                  <a:pt x="637059" y="2592172"/>
                  <a:pt x="623479" y="2581000"/>
                  <a:pt x="609600" y="2570205"/>
                </a:cubicBezTo>
                <a:cubicBezTo>
                  <a:pt x="598763" y="2561776"/>
                  <a:pt x="585438" y="2556039"/>
                  <a:pt x="576649" y="2545492"/>
                </a:cubicBezTo>
                <a:lnTo>
                  <a:pt x="494271" y="2446637"/>
                </a:lnTo>
                <a:cubicBezTo>
                  <a:pt x="480541" y="2430161"/>
                  <a:pt x="466662" y="2413809"/>
                  <a:pt x="453081" y="2397210"/>
                </a:cubicBezTo>
                <a:cubicBezTo>
                  <a:pt x="441947" y="2383602"/>
                  <a:pt x="431114" y="2369751"/>
                  <a:pt x="420130" y="2356021"/>
                </a:cubicBezTo>
                <a:lnTo>
                  <a:pt x="387179" y="2314832"/>
                </a:lnTo>
                <a:cubicBezTo>
                  <a:pt x="376195" y="2301102"/>
                  <a:pt x="363980" y="2288273"/>
                  <a:pt x="354227" y="2273643"/>
                </a:cubicBezTo>
                <a:cubicBezTo>
                  <a:pt x="337751" y="2248929"/>
                  <a:pt x="323355" y="2222695"/>
                  <a:pt x="304800" y="2199502"/>
                </a:cubicBezTo>
                <a:cubicBezTo>
                  <a:pt x="282833" y="2172043"/>
                  <a:pt x="256990" y="2147278"/>
                  <a:pt x="238898" y="2117124"/>
                </a:cubicBezTo>
                <a:cubicBezTo>
                  <a:pt x="222422" y="2089665"/>
                  <a:pt x="201364" y="2064478"/>
                  <a:pt x="189471" y="2034746"/>
                </a:cubicBezTo>
                <a:cubicBezTo>
                  <a:pt x="167048" y="1978690"/>
                  <a:pt x="180603" y="2006236"/>
                  <a:pt x="148281" y="1952367"/>
                </a:cubicBezTo>
                <a:cubicBezTo>
                  <a:pt x="127923" y="1850565"/>
                  <a:pt x="152899" y="1977758"/>
                  <a:pt x="131806" y="1861751"/>
                </a:cubicBezTo>
                <a:cubicBezTo>
                  <a:pt x="129301" y="1847975"/>
                  <a:pt x="127591" y="1833973"/>
                  <a:pt x="123568" y="1820562"/>
                </a:cubicBezTo>
                <a:cubicBezTo>
                  <a:pt x="112231" y="1782774"/>
                  <a:pt x="106856" y="1786670"/>
                  <a:pt x="98854" y="1754659"/>
                </a:cubicBezTo>
                <a:cubicBezTo>
                  <a:pt x="95458" y="1741075"/>
                  <a:pt x="94013" y="1727054"/>
                  <a:pt x="90617" y="1713470"/>
                </a:cubicBezTo>
                <a:cubicBezTo>
                  <a:pt x="88511" y="1705046"/>
                  <a:pt x="84765" y="1697105"/>
                  <a:pt x="82379" y="1688756"/>
                </a:cubicBezTo>
                <a:cubicBezTo>
                  <a:pt x="79269" y="1677870"/>
                  <a:pt x="76513" y="1666875"/>
                  <a:pt x="74141" y="1655805"/>
                </a:cubicBezTo>
                <a:cubicBezTo>
                  <a:pt x="68273" y="1628423"/>
                  <a:pt x="70188" y="1598474"/>
                  <a:pt x="57665" y="1573427"/>
                </a:cubicBezTo>
                <a:lnTo>
                  <a:pt x="41189" y="1540475"/>
                </a:lnTo>
                <a:cubicBezTo>
                  <a:pt x="38443" y="1521253"/>
                  <a:pt x="35904" y="1502001"/>
                  <a:pt x="32952" y="1482810"/>
                </a:cubicBezTo>
                <a:cubicBezTo>
                  <a:pt x="30412" y="1466301"/>
                  <a:pt x="26666" y="1449972"/>
                  <a:pt x="24714" y="1433383"/>
                </a:cubicBezTo>
                <a:cubicBezTo>
                  <a:pt x="7603" y="1287940"/>
                  <a:pt x="28549" y="1397094"/>
                  <a:pt x="0" y="1268627"/>
                </a:cubicBezTo>
                <a:cubicBezTo>
                  <a:pt x="2746" y="1199978"/>
                  <a:pt x="3668" y="1131232"/>
                  <a:pt x="8238" y="1062681"/>
                </a:cubicBezTo>
                <a:cubicBezTo>
                  <a:pt x="9169" y="1048710"/>
                  <a:pt x="10682" y="1034239"/>
                  <a:pt x="16476" y="1021492"/>
                </a:cubicBezTo>
                <a:cubicBezTo>
                  <a:pt x="24670" y="1003465"/>
                  <a:pt x="38443" y="988540"/>
                  <a:pt x="49427" y="972064"/>
                </a:cubicBezTo>
                <a:cubicBezTo>
                  <a:pt x="60254" y="955823"/>
                  <a:pt x="78357" y="927681"/>
                  <a:pt x="90617" y="914400"/>
                </a:cubicBezTo>
                <a:cubicBezTo>
                  <a:pt x="114323" y="888718"/>
                  <a:pt x="140044" y="864973"/>
                  <a:pt x="164757" y="840259"/>
                </a:cubicBezTo>
                <a:cubicBezTo>
                  <a:pt x="214811" y="790204"/>
                  <a:pt x="261406" y="740130"/>
                  <a:pt x="321276" y="700216"/>
                </a:cubicBezTo>
                <a:cubicBezTo>
                  <a:pt x="337752" y="689232"/>
                  <a:pt x="353997" y="677895"/>
                  <a:pt x="370703" y="667264"/>
                </a:cubicBezTo>
                <a:cubicBezTo>
                  <a:pt x="384211" y="658668"/>
                  <a:pt x="399083" y="652158"/>
                  <a:pt x="411892" y="642551"/>
                </a:cubicBezTo>
                <a:cubicBezTo>
                  <a:pt x="421212" y="635561"/>
                  <a:pt x="427126" y="624609"/>
                  <a:pt x="436606" y="617837"/>
                </a:cubicBezTo>
                <a:cubicBezTo>
                  <a:pt x="454419" y="605114"/>
                  <a:pt x="474104" y="599846"/>
                  <a:pt x="494271" y="593124"/>
                </a:cubicBezTo>
                <a:cubicBezTo>
                  <a:pt x="521269" y="575125"/>
                  <a:pt x="509083" y="576648"/>
                  <a:pt x="527222" y="57664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5" y="5678487"/>
            <a:ext cx="8784976" cy="566738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Мир меняется. </a:t>
            </a:r>
            <a:br>
              <a:rPr lang="ru-RU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ru-RU" sz="4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И образование тоже…</a:t>
            </a:r>
          </a:p>
        </p:txBody>
      </p:sp>
      <p:pic>
        <p:nvPicPr>
          <p:cNvPr id="5122" name="Picture 2" descr="http://nsc.1september.ru/2009/01/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r="815"/>
          <a:stretch>
            <a:fillRect/>
          </a:stretch>
        </p:blipFill>
        <p:spPr bwMode="auto">
          <a:xfrm>
            <a:off x="1500166" y="428604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26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Принципиальные изменения в школьном образовании: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Приоритет целей: от целей усвоения знаний к целям развития компетенций</a:t>
            </a:r>
          </a:p>
          <a:p>
            <a:r>
              <a:rPr lang="ru-RU" dirty="0"/>
              <a:t>Роль ученика: от «потребителя» готового знания к ответственному определению своих образовательных запросов</a:t>
            </a:r>
          </a:p>
          <a:p>
            <a:r>
              <a:rPr lang="ru-RU" dirty="0"/>
              <a:t>Роль учителя: от ментора к проектировщику среды и тьютору</a:t>
            </a:r>
          </a:p>
          <a:p>
            <a:r>
              <a:rPr lang="ru-RU" dirty="0"/>
              <a:t>Роль учебной группы: от неизбежного условия к основному инструменту обучения</a:t>
            </a:r>
          </a:p>
          <a:p>
            <a:r>
              <a:rPr lang="ru-RU" dirty="0"/>
              <a:t>Вид учебной информации: от учебника к образовательному </a:t>
            </a:r>
            <a:r>
              <a:rPr lang="ru-RU" dirty="0" err="1"/>
              <a:t>контенту</a:t>
            </a:r>
            <a:endParaRPr lang="ru-RU" dirty="0"/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0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Современная школа:</a:t>
            </a:r>
          </a:p>
        </p:txBody>
      </p:sp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63689" y="1340768"/>
          <a:ext cx="54726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Ваша школа: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01010"/>
          <a:ext cx="2386608" cy="262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868144" y="3284986"/>
          <a:ext cx="2829000" cy="286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491881" y="1340769"/>
          <a:ext cx="245861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bu9ZKBX-cJe3T2sZ_az0wgALOK0M87ljGmMgoTanxHJLQ15v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4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zBq2GdbnoieALRJlVYsEFH6vpRL0txMJaW-hoYt9RUSHq5G5W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4" y="1571612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RUUExQWFRUUFxQVFxgYFBcXFhcVFBQVFRQXFBcXHCYeGBkkGRUUHy8gJCcpLCwsFx4xNTAqNSYrLCkBCQoKDgwOGg8PGiwcHxwpKSksKSwpKSkpKSkpKSkpKSkpKSkpKSkpKSksLCksKSwpKSksLCkpLCksKSksLCkpKf/AABEIALcBFAMBIgACEQEDEQH/xAAcAAACAgMBAQAAAAAAAAAAAAAEBQMGAAIHAQj/xABGEAABAwIEBAMFBQQHBwUBAAABAAIDBBEFEiExBkFRYRNxkSIygaGxQlLB0fAHFCNyFWKCkpPh8UNTc4OissIkM6PS4hb/xAAaAQADAQEBAQAAAAAAAAAAAAABAgMABAUG/8QAJBEAAgICAgIBBQEAAAAAAAAAAAECEQMhEjETQVEEFCIycWH/2gAMAwEAAhEDEQA/AKxDUEEG6vfD+ICeIxv3GyoTiBcfFG4Ti3hvBuueDo6ZKw/FoMj3NPL6JbhlOBd3VO+JpM4ZI3W+hsktIXB1raeSMlskN/DFkoxaWwtdHSzWSfw/Fl7BSkykUWHhylyAFdP4eku1c+prMaAnNBjWQWCtiVKxMmzoDiEPM8dVVDxC7qg8Q4hIYdSrWifGz3i7jSOmFhq7kBuudzcfTyO0OUIfE2eLIXONyUPT4UCUryDqBaKDi2W2riU4pOLASMyr9LhOiiqMIcNlPyfI6gzqVC4OaHA3COhrw3mqJwW6QOyknKmWN1oilynZ2v5qmqsH5dFoqcWDufzQv9JtHNVWtxAtbmbqEqdxC7oimTmqey+OxgKJ+OKhPxt5UD8ReeaNi2i/Ox89fmh34/8A1lRjVP6rUuJ5lawWXOTHx95Cy8Qj73zVUIWZFjciwS8RBDScQ9AlHhrPDQNyDn448oaqqnPAJUYiXkkZshLoMZbAn1GtjqnlBLljv3VXq3WcE5wyXOwtHJJDotJDJ0nttPYIPGIc+U9CpaiS0jR2H0UkouCOgup8tjpWBxwCy9dB0RbvYZfLdY8DQjmnUrGcKIY721WIhsaxGwcSu1FGc/KynpuHHe/fQalHnAPazZjfzTnCoQPYdz0UqRWhUX2iDQb6qFptsrLjWChtPdotl+iqWUN2KaTo52j2rl0tzKnwqiyi53Q8ERc66Y57KXbH6RNIblGQNQMCYQhdKVI5HK2FRsSziWTJESE1jKUcVR5ordUAxbujncuJnOm+FV1yg63hs2zNOqzBaF2e3RI5JnUoNdl2pp9EfE9K4mZQt24kAbXUqbLqkWKhlDTogeKps5aei1jq7NzckLPVCUdlSFk8nVozD6i3su2KgxPC8hzD3T8lO+kygEaprRv8SPK7omi6dGzQ5xv2VbwVsIUfJBYkdFhjVjzmAinWwp0aI174eiILAxTrYU6KMazKsawYQLYQojIsyrGIPDWj2IrKtHsQMJ6vDM3wW2DUuRx7po55ykDcryniv5hQap6O2DUo7F1S+83qmTnZWOceQ1/JAxU/t3PdH1TQWZbaEHRQsrQLMwysaW7KWmvks7Qi4SzDpnx6DUdExZOXG5FlWOx2SgrF5dYmAG00l91HPG4OuOayMWWlU91tElD2PqqQ/ujrm+ioAls6x5q2YZTF0Za8nVLpMMaJNUZ9EXXKhYKq2wWzJyTqnzsNbbQJNURWdZLiTvYmZrjoNpwj4kDShHxrpZxhDShcVgzMRDVs4XFkKsN07KpPEbaLylpgx1+qYVbHRk6XBQPj3K53Gj04zU1Y5hs4ar04Y3eyCpp9EyimuNVkxqTNooGuaWqJ9MGNAAUYkaHe8p5TdVxnP9QqjZ7DIMuVEUclilsjTyUlI15Ox058reaDi70HHlUo0w/EaIh4NiQ7ohTAf15c/mm0LgRZzr27aadSmHjxtGpAHUj8dwrLo5JQt6EtNQn7QFtr/RbSUBA162v3tr9PqvK3HmNdYagnTr6+qLgrwWm+x5fRMbgDHB7/AGmj6/Edlp/QzjsWnXr8wSo55HvcdQ1vLX6pnS0hDbgjsd9e/wCtEthcEKKmjdGdbHyNwobJhWuc46hC+CjZFkFl4WorwVngLWAAcxEUsRU/7up6dobqUrY8e9C39xcXCw0B1U88QA01OymqCdSfRL4a8Xs7Rctb2dtutAQpC0m4Xp0ViiguLjUL2TCWSg6ZXDounh8CKddleDliIlwqRpsBfvssQ4sfmjZkyIiFyohwzKDodE/w7Cslrtv3SqLfYzmq0e/0LKQC0C1lq/guQkPza9OSsNK9zR2R0c91TgjmcnZUH4E8Ak8lUK9v8RdgnguLrlPEEeWpcLWHJLwp6NKVxPaXZGsQVMjGJjnJ2KRRsWtXIWtKBkrKjxpxIYnBjBe+/kgKDGGyt3sUk4k8QzOLmm3I2NrJLmI1abFPKCki+OXA6BFW5TqnFLUhwtdc2ouI3A2fqOqa1XEYY0GM6lR8bTOpZk0XuGh1umLYUHwbP41MHu94gFOAwW3H+m91ZwcTkzZXkehfUWjaXO2HIbk9AlEmNPebNs0ctL381Hi+LOe6zACOQ126nTRAU7XO3LWjmR+B5qbDCNItNFXODbkjz2+iQ8QYk9zg0Ea8rG9ut7osy5Wc9NB3PXqUmadS4m5te/6+Kw4RQVQBDTfYNudRcAC506cwmjKwg2GhHION/Q7qrTNyhj9bO9PZtY/6I+orXZQegF+YtyI52/XRC2wlgbPfkCfLX5ao7D8ZyOAGmuoIuD8Dsq5DWFzbg6+oJ6X3B81tHU59y4OG2v5rGOjPpmSszNaAedtPklL2WQuB4q6OwcS5mgPVt9j3CbYjBY3Bu0gEHsqEMkfYDZeWWxWFAiaWWzgALnYLxbvc0CzzoUsiuPsCrAXe0Bfp2S1+GknXdNopC9+Vm3W2gCcU+Gsb3PMlLw5HTyorlFO6E2OyeRvv7TdDzCKkwaF2tiD2XsOEZNnXHQqsIuOhJNM0MAdrssUwgPQ/BYqEydrAdWm4U0ZXNeFMcdHIAXEtOhBKv9TjUTdMwva6RSsdxpijEMUljlIDrjkE6wfEzI3XQjdUYYj4kziToTp8FYqGp8E5zq07pFLY8o6LrBPoVznjOmImDuRVsixeN7bscOqp2L4sKiZzPu/VO3RPi2BU50RsZQzKctRDHIdkKaN5qwRi5QUuONcNClmJZpH25Kehw9g3VoqkOtBUUkcos5u/ZU3i3hHw7yRe7uR+S6DDCwdEV+7se0tNrFMwnC8LDS8B40OiZYpgnhm8erT8k54j4IfFI50LczDrYbg87dQs4dqc145AQ4dRbT4opemKx/wHjsfh+HexaLEdLKdlS+8zifZLsrNeVhmPrp6qj1tE5kxdCRmvYDNYm+wsd1ZsQfkY2O9xGBfTd9tTpubkpJy0NFbAqutu6zdWjUjX2j1d18lvSZiQX+0eTdmj4BCNk6b89QLX5IyKqDBvqdz+AXKXC6yV2W199z2HIfNQSR2j00utTLc3dv05NHfvZYJi8jTQ6NH4n5ogNas3ijHJrjfyIIWrJMgyuIu12UEjSzjYZux0+Kka0ZHnkXgfAXv9FrWR53EH7TQO17H8gjQAlsJ1dFoQbOYe3RSsq2ka6Hv+aCpJfaGtnj2SfvDdt+vTzCKmDXn7sg9T+YQMM8PxAMNibtOnW19/Mdlbqd2aPLe+UXa7Ui25aT5bFc3jnLD7TQ4cy3f+7+StuCYwGkG4cw+yf7V9/wBdVkwtWhkV5dbzMs4gbfgdQtWNubJ+zkoimlyi55JJUVRdcnkm/EVP4eRt75gT6KuVTvdHUhLJO6OnGqjZcMKaI4W66u1J8+SNbOk9NP7It0U7Kg9FahR2yr00spWVbTuEohxADcFGRYjH3CxtjJsjLLEMK6NeoGOQStMMxHK9wnpiEzQ4H2gLLzEcFMrbge0NilmH1bonZXCxGhC5TpCmwFpVjw6XMyxQxpxIzOAiKCm7oLTMxYaQxSXBIBPLZClmWoJ6i6tc2HgjUrWPAopCCTqEaMgGjqQ45bI2fCG+E9wdYgGw+CZU+EMZsFlVTgcrp4viCUFI5lnktcjmfqo3TyK9VzYz7JZbvbRVnE6N0btBccl0xmpEJQcQWkLzuSiJ+LKeAWLs7h9lp+pVdx7EnsaGjS5BP8o/AlVStjIdm1IfqL+eoJ6i6dsmXJv7TaiR4jgp2Oe42aLOe4npYEJhDgeITS+JUxxxAbNb4YJ/6jpy39N0bwPw0aSkfVOFp5Q1jLjWONx1I5hzhr2Fh1U8DDe1tvT4320S2wpWGU+GtpwXuiu6x9os905b77DprvY9QqhiDjc8yT5W/V1aaydpikyEk+6dTl3+ZVSqoySTfXyUJSsqogmU2y3tzPU9/wAFsyXKb6XH17dStXxm3n8/8lrTgA3JuRoOyRjhtLCSTmvd246D8yipZAwECxedAByG3yF0D+8cm783fgO5RFO22p94rJgomezRrB5nzP6K1kOjnfccz0zAH8VJsC4/r9W9FoY7QuvzIv56JkBojxGIizxuCL+XX4H6lGRNbM0ZtHD3XD6EqQNF9RpfUdjofqvGUJbcs159bjkfNYBFLhr27+03zsR/KdkwpH+yCRcggX2LhfZw6qGpmeGXYbEDbcdt1Fg+K+K17HWDgC4W0Btv9Dv0S9DF7jjL2sy+1oBftyuiK3hOZ8RLXBrraeaU4ZWyCL+FYuLRp32UzZa9w9uTK3oByVIzUXZPx27EdQ9+0hJcBY63QDnXkbrsUXVyauJSunqw2QEi4SJ/lZRrRbYbgA2UoqANwvaSqY8aC3ZEfu4K6CVmjKth3ClaWHmoX0HZQupbbXQCHgDqFiX2KxCw0JKTESXWF7A6IieiY5xcfeSaMZNj3TRlfmGu6470dFDbD32YRyWsDwDohIqizbLGS2CJqHBrRZCurANkAZO6hlq2t5o7YBzFirlOMScR7uYdl7hmHF0Wn2uoRWBcKGFziZHODjex1A8lRQ0J5NkFNO135HdIeMq8QRiS2lwD8TZXqTBome28hoG5JAHxJ0VH4/4ypGwPigHiyuBa19h4bCd3XOriBe1hvZNGLT0CU01RzDG8Q8aRz+VgAOQA+p1KCw6sYyRjpGeIxr2vLb2vY/rsdlDKbb+igceauc53s1raqje6F2fOzMy2ntMN8pHI6EEJBE0FuU6/eIOhI5N/q358/JUTgni40U3tEmF5GduptpYPaOo0v1AV6qmBj/YIMbxnjI1BY7UWPyUM11othSumSnUZdha3kFBA2A+z4Zt97X13+gUkRvfy/wBUHNUyBzmmw3LehbyyrkbfR6EIrtg2K4cGHTY7HzSWWGx0torBOC+K21naa32+mt0BI0bEKkXaIZIpPQDBT9Nf1y6oxsPXW/T6abKFlP0vbqiI9Njr1A/E7Ik6Nphy6fr9eS3Md22+K8iZf4fMouKHl8fW35rJgo0c+3xsfVbh7gLt1ty8tlvJDd3Yf6LQOyHTny3F06YrRJDiLXXuLO2I0PND/wBHtZIHM011G4sebe2qMbTRym1g15Ghvv2P69V6KUtuNdNtR6JWgotnAkQyPJHugN+ac4liEYifbQ2KqvD1YfCkHulvtfAb266rSvxHMwm9+Xmn9AEVfIkku6Mrp9UFfqpjpDrDMdYABJfTmE2/pqMC7ZR5FUuSwQVQ6+iosjFcEdKg4nbzIPkUY3iCHm4LjzaQ30JHxW0lK4C/tE/FF5QeM7EMYgP22+qxcYMMvJp+axJ5v4HxlhpqnldHwSXIA3JsFYcd/Zq1v8Slc4N+1ETmI/rMcdSN7g37JdQYHlc1wOoOl1GbUJUyi2rQ3w/hOaQXzNaE8p+B229uW/lohRNKBoW+q8fPUcnMVPJjROpMdx8L07R1REODU4N8rfRVN8tV/vGeigqqqoYwudOxoHO306lHzx9IXg/bOiMMTRYWVX4m/aPFTgsgtJJrr9hp/wDI9hp3XM8T4ykLS3xS4HfYX9OSrFTiF/PXouqK1bIN/A+x3iyadxdNI53RpOg8mjQBVaqxAudrtbRQyzlxuT+uSGm/0TMBLKf19FDZbtfcXA7HzUZJ3QCYd1bOF+I7RiCU6NuYXH7JPvRE/dPLofPSokrZ50StWqCnTs65RVIDgeSJxKkMmU3tluQRtr1VC4cx4luR+7Rv/V2BP0Vtppb2sdPNcco0z0MeS1oNkp9LWAGtgEnkh129U8EmiGfAC66W6C1YuNDcXA/JeR0w6/DZOQxalgv0PqD6p7sm4AUcFuX5enNSs0ufIDueZ8lI6Pvb6f5KF8eovy2H+qUFGhCHqtQD5Eeen5opzuS1dHp5fVNYGiRjGvYNcrjz5d/K6mqoSbPNrkWPcgWvfy1uhaSQAZXbEn80xhoydBta/ax3uEy2I9EUL8lO4F2VzjYHb5/NLqqpIY1pPcrMSqc8jIwNAeljpz8v8kNUMJkI6IthRAIy4qOePKjZZAwJHVVJcUgTWomubKWiog8+0bAfNQxU3VEuiItY2Wl1oKHNLRwjb5qfNGFVanEXsHVKpeKJegXL4JyYXNROgGWPosXOHcTS9vReI/aSF8yPp2B9kh4i4Zc+8lNo7d0d7B29yw8ndtvJOWRlTM0XfkjHIqYkbjs45W8ReC8slzxvG7Xgsd52drbvsUOeNI/95811riTh6CtjyTsDvuvAAkYerHcvLYrmuKfsflj1geyoHJriIneRvofUfBcv2UH7ZR5JATuKgG5r6cuV/Lt3VcxPiB8puXGwvYch/mgsXp5oJSyoiMbx9lw/7TsRY8tEC54PY/JdWLBDF0c85uXZO+oPIrQ/VROcsB/Vl0EyQu5KMleFYdEDEYdlPYqWSPTZRvYtRMRodkAm1lo4LdrgVhCxj2lqTG9rhrY6jq3Yg+YXScMNha9xYFpPQ7LmLwukUMZbTwk6FrGX/ui6WUeSHhLix20omFiCp33TGBcdUeinaPHRW1UYZmRiQ4iJWvDoyO7TsR+uaZIRh747KJyhpsTc4e1GR8QfRSsnB5EeaFG0YIQP1dQyMJ2TeHD3O2Fh3sE2w7B4r3mN+wcQfUbJ1AlJpFMkjsSOjfQk7/rojHYwGRWFwdBmBGa35afNXmLB6MbQA/zGR/1OqNipqZvu08I/5LT9QnUWRbOAV/EEkdR/DGY32AuTfXQDYqx0zJn3eIJiXAaCGV30au0RV4b7rGtHZgb9Aoq55lADnSC33XEXv16ouGgxlvZyVnCVbN7tLN/aYWf99kdB+zGtP+xDf5pGD8V0+mcGCzQR53JPmTqVMao/oFZQM570c2i/ZVV8zA3zlP0DCiZf2USBpdJVRMA+6x7/AKlq6D46rfHWKzx03/pozLK5waABfKDcucfIAgX5kI8ELzZQKzgON4IbUSX6mD2PQOv81Wa/9nNU2+TwptdAx9nEfyvA17XKveA00pLTWQVbb+85j4cvmfEIdbyuuk4RHh2jWOic/wC7JI1zx5hxPyT8UuhXK+z5ddwzUgm9NPf/AIMn/wBV4vspoAFhYDlbZYtQtlWnhy6jb6KB06YpHirPDN/snbt2QlGtopCV6YT49+a0dMNnAHmlLKpTir01SDkWL0UNTBJA9zxHIDcaODTbRzb7EcjquOcZ8BSUX8WPNJS3DfE0zMJtYSAbX5OsAb2336+6niJzXc3lZp0PdHsgjnhlp8t2vjc03O+YZRc8jcg3TRYJq0fM2fSywFb09BI+QRNje6QuyhgaS4uBsRbrofRT1mETxC8sEsdvvxPb21LgqEAa6zNy/BaZ9F7ZYx7dZbksLrLV0qxjCzUclhW0MTnH2QXHo0En0CdUPB1XL7sLmg83gj5HVYwmgjBcA7a4v5dBb0+KudZjxZE55te1mAEWudhvrzPkEThn7OZI9ZHb7i305/HsnFNwixoF2yPI2Jie6x7ezomWkL7EfB2KmSINcfaZp5t+ye/T4K208i3Zww9wGRuX+Zhb6KVvC9QNiy/m78iozh8HVjyV2ePnSisqjnDQNDfX8P10TSThyrB0yu7AE/N2ULd3CdQ/TRnctDh6B90nBlvLEWsiTvhvBTUPdZ2UsAdctzak2Gl/NR0vAE496o+Aj0Hlc3Vm4bwI0ocM5eXEEki22w08yiobFlkVaJmcIv8A9/8A/D/+kXFwm7lL6s+gumkMg6H1A/FSioPQfFwVaRyuYD//AC9v9sf7oWN4fbzmf/dH5I10zPtSAeRB/AqM4jGNszj5Bo/D6LA5NkLcCZ/vX+jfyU8fDzT/ALR//T+SGmxSW3siOPu67z8NkJNXOPvSOf6Nb6BAOxlJhULfeld6g/IBQOipx9t5/XcBJ5a5o3IHkoafFY33ylzv5Wl1/I+7y5lI5JD8WMamdn2A7zc78AhHUb52lrddr6gDcEanyXlpHe6xrR1eS9391tmj1KllxB0UOXK0k3BflGfe+wAFtbDyQbUk0zU1sqM37C2zVMk9TUksc5zmxRWuATcAvcTYdQG/FWTDeEKCg1hpmB333fxX8vtPJy7bAAJa/EHjQNcfQfgoxXuF7h4/tXHzTxlFKkI0+xxW8Q+1pf1WKl1leS8m6xWEOpNUFfRCWMsPPY9DyKma0qQNWB7KV+4PD3NvYNNrkHUcjomNPhce7nOf290fLVT4y58byWnlmFxcHqD08whMJxNs7iwNLHAXP2mgefLyQUUUcpdjaEsGjY2/3QT80wDy22gF+gWRMDQMo+PP1UdTrZGkJbJPHA5C/kFj5A4FrmhzXaOaQCCDuCDooACpWRlagHzT+0TBWUmIzRRC0dw9jfuiRodl8gSQO1lWwV9GYj+y2nqaySpqM0pfkDWXLGNaxrWgHIbvJIJuSN7W0uWEf7M8Pbc/ukOuurSR8A51gptjHAeCsMdLWQEsvEJAHOIuwWBdZx26fJdnbwlQDeCl/wANifR8JUUfu08I7CJoF/giDhkI92nj/wANv5JLk+hPNjX+iykoYGWbGImjoxrR9Ee2kHVH0eHMdp7LPJoCmGCOabtkDh0KZJ+ybyTf6oCiob7AnyCLZg7j2R5rHsGkJPkVu3FW7EZT30RoZRn22LJMHeENJFl3uPgVYTWKIytO6bgzeRoQB7ev1XucdfS6ZTUUbuyWVeBlurdR2P8AmkaaGWZeyJ9c0b5/8OQ/RqhOOQjdzh5seP8AxSuvqZYzZsEzz/UyX/6nLekfWu2pqhv80kLfxKDsrGcZdDNmNxHZzj/Yf+S3bibDsHn/AJT/AMkNNUzRNzTFkLRzkq2j5Bi8ouPKS1/3qOSxsQwufr5kAIbHtDBlRfZkn+G4fVStznaOT0A+rkPTcbwSGzLnuSLX5Xy3PyRMmLuc3QZb9CDp9fohZhLX4r4VTHTvilzTA5H/AMLwyWtzObm8XNmA+zlubXAIQcUE88srBnY2I5S4MjDXO9k5Wu8UuvZ1zdgtsbFScWUoNFK6x8SP+LARcvFSwExFttST7Q8iU+oaUmlaKdzGksaWukY54zuIdI6Roc1xcXeJfUG5Q/YN0xHU4Q2AF74ZZsrHSOcPDcGhv/EkaMx1Nmjl5Ik4sI4HTfulTkbG2bQQaxkEuLf41rtFiQbGxFgdbMcUD2UEwncx8hjlbeONzQS5rgwNYXPdfYblb4ZUg0kPMeFGCCLahgDmuB1GxBCyhFAcmyKbFgKaOcQTPEvhZY2eD4g8b3Cbyhn3dnHfsbQ/0s100tP+6zOkjbG8kmnylsuYMLSZtdWuFuyS8PRyRSGCRpMNG9z4Hm4D2zh/gM0OvhxulB7lvQLaWZjsRqcz3xNNPTRZmucwZg6fxAH2s4tDm89LptAthE1Y0Ohb+7zkzh+X/wBj2XMBL2PzTCzhbuO6UYnicb4S6MOaWvfE9jwGvjkZbO1wBIO+4JB6onFasSy0YjkliJM9n+CCWN8HwmPc17XNaHFtwHWOvJVyop3MidEWFskT3vqCcx8aSR2tSx7vZc14yHK03be1ua0UmwSboAMqxQZ1iuTs6lT17xpmKMjrn9QsWJgM2xODxY7O0J2I9SNeoCXYdTtiBDBa5uTuSe5WLEqDYxgxC2hRf74OYWLEWYnbUNtqFjq5o+ysWKbNPUW0RzVx5aXUb4iRcu3WLFKO2c2OKnHlLZNBh7SEVABsvViom0y6xx1okexp0c0FQyUbQLtu1erE9jJLo8bUPbzuvZp2yCzmgrFi1Jizk4rQPFSAasJHnsjBTBw13WLEJNpaBjfPshnw/TQoR0z499QsWJ4SctMacVHaApK2+48jzSTiGLxWHNNMwf1JHsI/ukLFi6+EWjz5tq2jmtdwAPFvndJm1zyHM8/zEpxhXBETbE6keSxYvlvqJy8rjej3vpt4k/ZcMOhEQsxrR3sL+qcxB5FzayxYq4ZN9hmqDKa4208ke15WLF3o52bB9ktxRxPf4rFizMhNM1wIH48yVMZHW0cfUrFim0OgWome25zO0/rFUHEa97nOBe7LcjLmNt+l7LFirhJ5BU+TVYsWLo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hQSERUUExQWFRUUFxQVFxgYFBcXFhcVFBQVFRQXFBcXHCYeGBkkGRUUHy8gJCcpLCwsFx4xNTAqNSYrLCkBCQoKDgwOGg8PGiwcHxwpKSksKSwpKSkpKSkpKSkpKSkpKSkpKSkpKSksLCksKSwpKSksLCkpLCksKSksLCkpKf/AABEIALcBFAMBIgACEQEDEQH/xAAcAAACAgMBAQAAAAAAAAAAAAAEBQMGAAIHAQj/xABGEAABAwIEBAMFBQQHBwUBAAABAAIDBBEFEiExBkFRYRNxkSIygaGxQlLB0fAHFCNyFWKCkpPh8UNTc4OissIkM6PS4hb/xAAaAQADAQEBAQAAAAAAAAAAAAABAgMABAUG/8QAJBEAAgICAgIBBQEAAAAAAAAAAAECEQMhEjETQVEEFCIycWH/2gAMAwEAAhEDEQA/AKxDUEEG6vfD+ICeIxv3GyoTiBcfFG4Ti3hvBuueDo6ZKw/FoMj3NPL6JbhlOBd3VO+JpM4ZI3W+hsktIXB1raeSMlskN/DFkoxaWwtdHSzWSfw/Fl7BSkykUWHhylyAFdP4eku1c+prMaAnNBjWQWCtiVKxMmzoDiEPM8dVVDxC7qg8Q4hIYdSrWifGz3i7jSOmFhq7kBuudzcfTyO0OUIfE2eLIXONyUPT4UCUryDqBaKDi2W2riU4pOLASMyr9LhOiiqMIcNlPyfI6gzqVC4OaHA3COhrw3mqJwW6QOyknKmWN1oilynZ2v5qmqsH5dFoqcWDufzQv9JtHNVWtxAtbmbqEqdxC7oimTmqey+OxgKJ+OKhPxt5UD8ReeaNi2i/Ox89fmh34/8A1lRjVP6rUuJ5lawWXOTHx95Cy8Qj73zVUIWZFjciwS8RBDScQ9AlHhrPDQNyDn448oaqqnPAJUYiXkkZshLoMZbAn1GtjqnlBLljv3VXq3WcE5wyXOwtHJJDotJDJ0nttPYIPGIc+U9CpaiS0jR2H0UkouCOgup8tjpWBxwCy9dB0RbvYZfLdY8DQjmnUrGcKIY721WIhsaxGwcSu1FGc/KynpuHHe/fQalHnAPazZjfzTnCoQPYdz0UqRWhUX2iDQb6qFptsrLjWChtPdotl+iqWUN2KaTo52j2rl0tzKnwqiyi53Q8ERc66Y57KXbH6RNIblGQNQMCYQhdKVI5HK2FRsSziWTJESE1jKUcVR5ordUAxbujncuJnOm+FV1yg63hs2zNOqzBaF2e3RI5JnUoNdl2pp9EfE9K4mZQt24kAbXUqbLqkWKhlDTogeKps5aei1jq7NzckLPVCUdlSFk8nVozD6i3su2KgxPC8hzD3T8lO+kygEaprRv8SPK7omi6dGzQ5xv2VbwVsIUfJBYkdFhjVjzmAinWwp0aI174eiILAxTrYU6KMazKsawYQLYQojIsyrGIPDWj2IrKtHsQMJ6vDM3wW2DUuRx7po55ykDcryniv5hQap6O2DUo7F1S+83qmTnZWOceQ1/JAxU/t3PdH1TQWZbaEHRQsrQLMwysaW7KWmvks7Qi4SzDpnx6DUdExZOXG5FlWOx2SgrF5dYmAG00l91HPG4OuOayMWWlU91tElD2PqqQ/ujrm+ioAls6x5q2YZTF0Za8nVLpMMaJNUZ9EXXKhYKq2wWzJyTqnzsNbbQJNURWdZLiTvYmZrjoNpwj4kDShHxrpZxhDShcVgzMRDVs4XFkKsN07KpPEbaLylpgx1+qYVbHRk6XBQPj3K53Gj04zU1Y5hs4ar04Y3eyCpp9EyimuNVkxqTNooGuaWqJ9MGNAAUYkaHe8p5TdVxnP9QqjZ7DIMuVEUclilsjTyUlI15Ox058reaDi70HHlUo0w/EaIh4NiQ7ohTAf15c/mm0LgRZzr27aadSmHjxtGpAHUj8dwrLo5JQt6EtNQn7QFtr/RbSUBA162v3tr9PqvK3HmNdYagnTr6+qLgrwWm+x5fRMbgDHB7/AGmj6/Edlp/QzjsWnXr8wSo55HvcdQ1vLX6pnS0hDbgjsd9e/wCtEthcEKKmjdGdbHyNwobJhWuc46hC+CjZFkFl4WorwVngLWAAcxEUsRU/7up6dobqUrY8e9C39xcXCw0B1U88QA01OymqCdSfRL4a8Xs7Rctb2dtutAQpC0m4Xp0ViiguLjUL2TCWSg6ZXDounh8CKddleDliIlwqRpsBfvssQ4sfmjZkyIiFyohwzKDodE/w7Cslrtv3SqLfYzmq0e/0LKQC0C1lq/guQkPza9OSsNK9zR2R0c91TgjmcnZUH4E8Ak8lUK9v8RdgnguLrlPEEeWpcLWHJLwp6NKVxPaXZGsQVMjGJjnJ2KRRsWtXIWtKBkrKjxpxIYnBjBe+/kgKDGGyt3sUk4k8QzOLmm3I2NrJLmI1abFPKCki+OXA6BFW5TqnFLUhwtdc2ouI3A2fqOqa1XEYY0GM6lR8bTOpZk0XuGh1umLYUHwbP41MHu94gFOAwW3H+m91ZwcTkzZXkehfUWjaXO2HIbk9AlEmNPebNs0ctL381Hi+LOe6zACOQ126nTRAU7XO3LWjmR+B5qbDCNItNFXODbkjz2+iQ8QYk9zg0Ea8rG9ut7osy5Wc9NB3PXqUmadS4m5te/6+Kw4RQVQBDTfYNudRcAC506cwmjKwg2GhHION/Q7qrTNyhj9bO9PZtY/6I+orXZQegF+YtyI52/XRC2wlgbPfkCfLX5ao7D8ZyOAGmuoIuD8Dsq5DWFzbg6+oJ6X3B81tHU59y4OG2v5rGOjPpmSszNaAedtPklL2WQuB4q6OwcS5mgPVt9j3CbYjBY3Bu0gEHsqEMkfYDZeWWxWFAiaWWzgALnYLxbvc0CzzoUsiuPsCrAXe0Bfp2S1+GknXdNopC9+Vm3W2gCcU+Gsb3PMlLw5HTyorlFO6E2OyeRvv7TdDzCKkwaF2tiD2XsOEZNnXHQqsIuOhJNM0MAdrssUwgPQ/BYqEydrAdWm4U0ZXNeFMcdHIAXEtOhBKv9TjUTdMwva6RSsdxpijEMUljlIDrjkE6wfEzI3XQjdUYYj4kziToTp8FYqGp8E5zq07pFLY8o6LrBPoVznjOmImDuRVsixeN7bscOqp2L4sKiZzPu/VO3RPi2BU50RsZQzKctRDHIdkKaN5qwRi5QUuONcNClmJZpH25Kehw9g3VoqkOtBUUkcos5u/ZU3i3hHw7yRe7uR+S6DDCwdEV+7se0tNrFMwnC8LDS8B40OiZYpgnhm8erT8k54j4IfFI50LczDrYbg87dQs4dqc145AQ4dRbT4opemKx/wHjsfh+HexaLEdLKdlS+8zifZLsrNeVhmPrp6qj1tE5kxdCRmvYDNYm+wsd1ZsQfkY2O9xGBfTd9tTpubkpJy0NFbAqutu6zdWjUjX2j1d18lvSZiQX+0eTdmj4BCNk6b89QLX5IyKqDBvqdz+AXKXC6yV2W199z2HIfNQSR2j00utTLc3dv05NHfvZYJi8jTQ6NH4n5ogNas3ijHJrjfyIIWrJMgyuIu12UEjSzjYZux0+Kka0ZHnkXgfAXv9FrWR53EH7TQO17H8gjQAlsJ1dFoQbOYe3RSsq2ka6Hv+aCpJfaGtnj2SfvDdt+vTzCKmDXn7sg9T+YQMM8PxAMNibtOnW19/Mdlbqd2aPLe+UXa7Ui25aT5bFc3jnLD7TQ4cy3f+7+StuCYwGkG4cw+yf7V9/wBdVkwtWhkV5dbzMs4gbfgdQtWNubJ+zkoimlyi55JJUVRdcnkm/EVP4eRt75gT6KuVTvdHUhLJO6OnGqjZcMKaI4W66u1J8+SNbOk9NP7It0U7Kg9FahR2yr00spWVbTuEohxADcFGRYjH3CxtjJsjLLEMK6NeoGOQStMMxHK9wnpiEzQ4H2gLLzEcFMrbge0NilmH1bonZXCxGhC5TpCmwFpVjw6XMyxQxpxIzOAiKCm7oLTMxYaQxSXBIBPLZClmWoJ6i6tc2HgjUrWPAopCCTqEaMgGjqQ45bI2fCG+E9wdYgGw+CZU+EMZsFlVTgcrp4viCUFI5lnktcjmfqo3TyK9VzYz7JZbvbRVnE6N0btBccl0xmpEJQcQWkLzuSiJ+LKeAWLs7h9lp+pVdx7EnsaGjS5BP8o/AlVStjIdm1IfqL+eoJ6i6dsmXJv7TaiR4jgp2Oe42aLOe4npYEJhDgeITS+JUxxxAbNb4YJ/6jpy39N0bwPw0aSkfVOFp5Q1jLjWONx1I5hzhr2Fh1U8DDe1tvT4320S2wpWGU+GtpwXuiu6x9os905b77DprvY9QqhiDjc8yT5W/V1aaydpikyEk+6dTl3+ZVSqoySTfXyUJSsqogmU2y3tzPU9/wAFsyXKb6XH17dStXxm3n8/8lrTgA3JuRoOyRjhtLCSTmvd246D8yipZAwECxedAByG3yF0D+8cm783fgO5RFO22p94rJgomezRrB5nzP6K1kOjnfccz0zAH8VJsC4/r9W9FoY7QuvzIv56JkBojxGIizxuCL+XX4H6lGRNbM0ZtHD3XD6EqQNF9RpfUdjofqvGUJbcs159bjkfNYBFLhr27+03zsR/KdkwpH+yCRcggX2LhfZw6qGpmeGXYbEDbcdt1Fg+K+K17HWDgC4W0Btv9Dv0S9DF7jjL2sy+1oBftyuiK3hOZ8RLXBrraeaU4ZWyCL+FYuLRp32UzZa9w9uTK3oByVIzUXZPx27EdQ9+0hJcBY63QDnXkbrsUXVyauJSunqw2QEi4SJ/lZRrRbYbgA2UoqANwvaSqY8aC3ZEfu4K6CVmjKth3ClaWHmoX0HZQupbbXQCHgDqFiX2KxCw0JKTESXWF7A6IieiY5xcfeSaMZNj3TRlfmGu6470dFDbD32YRyWsDwDohIqizbLGS2CJqHBrRZCurANkAZO6hlq2t5o7YBzFirlOMScR7uYdl7hmHF0Wn2uoRWBcKGFziZHODjex1A8lRQ0J5NkFNO135HdIeMq8QRiS2lwD8TZXqTBome28hoG5JAHxJ0VH4/4ypGwPigHiyuBa19h4bCd3XOriBe1hvZNGLT0CU01RzDG8Q8aRz+VgAOQA+p1KCw6sYyRjpGeIxr2vLb2vY/rsdlDKbb+igceauc53s1raqje6F2fOzMy2ntMN8pHI6EEJBE0FuU6/eIOhI5N/q358/JUTgni40U3tEmF5GduptpYPaOo0v1AV6qmBj/YIMbxnjI1BY7UWPyUM11othSumSnUZdha3kFBA2A+z4Zt97X13+gUkRvfy/wBUHNUyBzmmw3LehbyyrkbfR6EIrtg2K4cGHTY7HzSWWGx0torBOC+K21naa32+mt0BI0bEKkXaIZIpPQDBT9Nf1y6oxsPXW/T6abKFlP0vbqiI9Njr1A/E7Ik6Nphy6fr9eS3Md22+K8iZf4fMouKHl8fW35rJgo0c+3xsfVbh7gLt1ty8tlvJDd3Yf6LQOyHTny3F06YrRJDiLXXuLO2I0PND/wBHtZIHM011G4sebe2qMbTRym1g15Ghvv2P69V6KUtuNdNtR6JWgotnAkQyPJHugN+ac4liEYifbQ2KqvD1YfCkHulvtfAb266rSvxHMwm9+Xmn9AEVfIkku6Mrp9UFfqpjpDrDMdYABJfTmE2/pqMC7ZR5FUuSwQVQ6+iosjFcEdKg4nbzIPkUY3iCHm4LjzaQ30JHxW0lK4C/tE/FF5QeM7EMYgP22+qxcYMMvJp+axJ5v4HxlhpqnldHwSXIA3JsFYcd/Zq1v8Slc4N+1ETmI/rMcdSN7g37JdQYHlc1wOoOl1GbUJUyi2rQ3w/hOaQXzNaE8p+B229uW/lohRNKBoW+q8fPUcnMVPJjROpMdx8L07R1REODU4N8rfRVN8tV/vGeigqqqoYwudOxoHO306lHzx9IXg/bOiMMTRYWVX4m/aPFTgsgtJJrr9hp/wDI9hp3XM8T4ykLS3xS4HfYX9OSrFTiF/PXouqK1bIN/A+x3iyadxdNI53RpOg8mjQBVaqxAudrtbRQyzlxuT+uSGm/0TMBLKf19FDZbtfcXA7HzUZJ3QCYd1bOF+I7RiCU6NuYXH7JPvRE/dPLofPSokrZ50StWqCnTs65RVIDgeSJxKkMmU3tluQRtr1VC4cx4luR+7Rv/V2BP0Vtppb2sdPNcco0z0MeS1oNkp9LWAGtgEnkh129U8EmiGfAC66W6C1YuNDcXA/JeR0w6/DZOQxalgv0PqD6p7sm4AUcFuX5enNSs0ufIDueZ8lI6Pvb6f5KF8eovy2H+qUFGhCHqtQD5Eeen5opzuS1dHp5fVNYGiRjGvYNcrjz5d/K6mqoSbPNrkWPcgWvfy1uhaSQAZXbEn80xhoydBta/ax3uEy2I9EUL8lO4F2VzjYHb5/NLqqpIY1pPcrMSqc8jIwNAeljpz8v8kNUMJkI6IthRAIy4qOePKjZZAwJHVVJcUgTWomubKWiog8+0bAfNQxU3VEuiItY2Wl1oKHNLRwjb5qfNGFVanEXsHVKpeKJegXL4JyYXNROgGWPosXOHcTS9vReI/aSF8yPp2B9kh4i4Zc+8lNo7d0d7B29yw8ndtvJOWRlTM0XfkjHIqYkbjs45W8ReC8slzxvG7Xgsd52drbvsUOeNI/95811riTh6CtjyTsDvuvAAkYerHcvLYrmuKfsflj1geyoHJriIneRvofUfBcv2UH7ZR5JATuKgG5r6cuV/Lt3VcxPiB8puXGwvYch/mgsXp5oJSyoiMbx9lw/7TsRY8tEC54PY/JdWLBDF0c85uXZO+oPIrQ/VROcsB/Vl0EyQu5KMleFYdEDEYdlPYqWSPTZRvYtRMRodkAm1lo4LdrgVhCxj2lqTG9rhrY6jq3Yg+YXScMNha9xYFpPQ7LmLwukUMZbTwk6FrGX/ui6WUeSHhLix20omFiCp33TGBcdUeinaPHRW1UYZmRiQ4iJWvDoyO7TsR+uaZIRh747KJyhpsTc4e1GR8QfRSsnB5EeaFG0YIQP1dQyMJ2TeHD3O2Fh3sE2w7B4r3mN+wcQfUbJ1AlJpFMkjsSOjfQk7/rojHYwGRWFwdBmBGa35afNXmLB6MbQA/zGR/1OqNipqZvu08I/5LT9QnUWRbOAV/EEkdR/DGY32AuTfXQDYqx0zJn3eIJiXAaCGV30au0RV4b7rGtHZgb9Aoq55lADnSC33XEXv16ouGgxlvZyVnCVbN7tLN/aYWf99kdB+zGtP+xDf5pGD8V0+mcGCzQR53JPmTqVMao/oFZQM570c2i/ZVV8zA3zlP0DCiZf2USBpdJVRMA+6x7/AKlq6D46rfHWKzx03/pozLK5waABfKDcucfIAgX5kI8ELzZQKzgON4IbUSX6mD2PQOv81Wa/9nNU2+TwptdAx9nEfyvA17XKveA00pLTWQVbb+85j4cvmfEIdbyuuk4RHh2jWOic/wC7JI1zx5hxPyT8UuhXK+z5ddwzUgm9NPf/AIMn/wBV4vspoAFhYDlbZYtQtlWnhy6jb6KB06YpHirPDN/snbt2QlGtopCV6YT49+a0dMNnAHmlLKpTir01SDkWL0UNTBJA9zxHIDcaODTbRzb7EcjquOcZ8BSUX8WPNJS3DfE0zMJtYSAbX5OsAb2336+6niJzXc3lZp0PdHsgjnhlp8t2vjc03O+YZRc8jcg3TRYJq0fM2fSywFb09BI+QRNje6QuyhgaS4uBsRbrofRT1mETxC8sEsdvvxPb21LgqEAa6zNy/BaZ9F7ZYx7dZbksLrLV0qxjCzUclhW0MTnH2QXHo0En0CdUPB1XL7sLmg83gj5HVYwmgjBcA7a4v5dBb0+KudZjxZE55te1mAEWudhvrzPkEThn7OZI9ZHb7i305/HsnFNwixoF2yPI2Jie6x7ezomWkL7EfB2KmSINcfaZp5t+ye/T4K208i3Zww9wGRuX+Zhb6KVvC9QNiy/m78iozh8HVjyV2ePnSisqjnDQNDfX8P10TSThyrB0yu7AE/N2ULd3CdQ/TRnctDh6B90nBlvLEWsiTvhvBTUPdZ2UsAdctzak2Gl/NR0vAE496o+Aj0Hlc3Vm4bwI0ocM5eXEEki22w08yiobFlkVaJmcIv8A9/8A/D/+kXFwm7lL6s+gumkMg6H1A/FSioPQfFwVaRyuYD//AC9v9sf7oWN4fbzmf/dH5I10zPtSAeRB/AqM4jGNszj5Bo/D6LA5NkLcCZ/vX+jfyU8fDzT/ALR//T+SGmxSW3siOPu67z8NkJNXOPvSOf6Nb6BAOxlJhULfeld6g/IBQOipx9t5/XcBJ5a5o3IHkoafFY33ylzv5Wl1/I+7y5lI5JD8WMamdn2A7zc78AhHUb52lrddr6gDcEanyXlpHe6xrR1eS9391tmj1KllxB0UOXK0k3BflGfe+wAFtbDyQbUk0zU1sqM37C2zVMk9TUksc5zmxRWuATcAvcTYdQG/FWTDeEKCg1hpmB333fxX8vtPJy7bAAJa/EHjQNcfQfgoxXuF7h4/tXHzTxlFKkI0+xxW8Q+1pf1WKl1leS8m6xWEOpNUFfRCWMsPPY9DyKma0qQNWB7KV+4PD3NvYNNrkHUcjomNPhce7nOf290fLVT4y58byWnlmFxcHqD08whMJxNs7iwNLHAXP2mgefLyQUUUcpdjaEsGjY2/3QT80wDy22gF+gWRMDQMo+PP1UdTrZGkJbJPHA5C/kFj5A4FrmhzXaOaQCCDuCDooACpWRlagHzT+0TBWUmIzRRC0dw9jfuiRodl8gSQO1lWwV9GYj+y2nqaySpqM0pfkDWXLGNaxrWgHIbvJIJuSN7W0uWEf7M8Pbc/ukOuurSR8A51gptjHAeCsMdLWQEsvEJAHOIuwWBdZx26fJdnbwlQDeCl/wANifR8JUUfu08I7CJoF/giDhkI92nj/wANv5JLk+hPNjX+iykoYGWbGImjoxrR9Ee2kHVH0eHMdp7LPJoCmGCOabtkDh0KZJ+ybyTf6oCiob7AnyCLZg7j2R5rHsGkJPkVu3FW7EZT30RoZRn22LJMHeENJFl3uPgVYTWKIytO6bgzeRoQB7ev1XucdfS6ZTUUbuyWVeBlurdR2P8AmkaaGWZeyJ9c0b5/8OQ/RqhOOQjdzh5seP8AxSuvqZYzZsEzz/UyX/6nLekfWu2pqhv80kLfxKDsrGcZdDNmNxHZzj/Yf+S3bibDsHn/AJT/AMkNNUzRNzTFkLRzkq2j5Bi8ouPKS1/3qOSxsQwufr5kAIbHtDBlRfZkn+G4fVStznaOT0A+rkPTcbwSGzLnuSLX5Xy3PyRMmLuc3QZb9CDp9fohZhLX4r4VTHTvilzTA5H/AMLwyWtzObm8XNmA+zlubXAIQcUE88srBnY2I5S4MjDXO9k5Wu8UuvZ1zdgtsbFScWUoNFK6x8SP+LARcvFSwExFttST7Q8iU+oaUmlaKdzGksaWukY54zuIdI6Roc1xcXeJfUG5Q/YN0xHU4Q2AF74ZZsrHSOcPDcGhv/EkaMx1Nmjl5Ik4sI4HTfulTkbG2bQQaxkEuLf41rtFiQbGxFgdbMcUD2UEwncx8hjlbeONzQS5rgwNYXPdfYblb4ZUg0kPMeFGCCLahgDmuB1GxBCyhFAcmyKbFgKaOcQTPEvhZY2eD4g8b3Cbyhn3dnHfsbQ/0s100tP+6zOkjbG8kmnylsuYMLSZtdWuFuyS8PRyRSGCRpMNG9z4Hm4D2zh/gM0OvhxulB7lvQLaWZjsRqcz3xNNPTRZmucwZg6fxAH2s4tDm89LptAthE1Y0Ohb+7zkzh+X/wBj2XMBL2PzTCzhbuO6UYnicb4S6MOaWvfE9jwGvjkZbO1wBIO+4JB6onFasSy0YjkliJM9n+CCWN8HwmPc17XNaHFtwHWOvJVyop3MidEWFskT3vqCcx8aSR2tSx7vZc14yHK03be1ua0UmwSboAMqxQZ1iuTs6lT17xpmKMjrn9QsWJgM2xODxY7O0J2I9SNeoCXYdTtiBDBa5uTuSe5WLEqDYxgxC2hRf74OYWLEWYnbUNtqFjq5o+ysWKbNPUW0RzVx5aXUb4iRcu3WLFKO2c2OKnHlLZNBh7SEVABsvViom0y6xx1okexp0c0FQyUbQLtu1erE9jJLo8bUPbzuvZp2yCzmgrFi1Jizk4rQPFSAasJHnsjBTBw13WLEJNpaBjfPshnw/TQoR0z499QsWJ4SctMacVHaApK2+48jzSTiGLxWHNNMwf1JHsI/ukLFi6+EWjz5tq2jmtdwAPFvndJm1zyHM8/zEpxhXBETbE6keSxYvlvqJy8rjej3vpt4k/ZcMOhEQsxrR3sL+qcxB5FzayxYq4ZN9hmqDKa4208ke15WLF3o52bB9ktxRxPf4rFizMhNM1wIH48yVMZHW0cfUrFim0OgWome25zO0/rFUHEa97nOBe7LcjLmNt+l7LFirhJ5BU+TVYsWLoIH/9k="/>
          <p:cNvSpPr>
            <a:spLocks noChangeAspect="1" noChangeArrowheads="1"/>
          </p:cNvSpPr>
          <p:nvPr/>
        </p:nvSpPr>
        <p:spPr bwMode="auto">
          <a:xfrm>
            <a:off x="307975" y="79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data:image/jpeg;base64,/9j/4AAQSkZJRgABAQAAAQABAAD/2wCEAAkGBhQSERUUExQWFRUUFxQVFxgYFBcXFhcVFBQVFRQXFBcXHCYeGBkkGRUUHy8gJCcpLCwsFx4xNTAqNSYrLCkBCQoKDgwOGg8PGiwcHxwpKSksKSwpKSkpKSkpKSkpKSkpKSkpKSkpKSksLCksKSwpKSksLCkpLCksKSksLCkpKf/AABEIALcBFAMBIgACEQEDEQH/xAAcAAACAgMBAQAAAAAAAAAAAAAEBQMGAAIHAQj/xABGEAABAwIEBAMFBQQHBwUBAAABAAIDBBEFEiExBkFRYRNxkSIygaGxQlLB0fAHFCNyFWKCkpPh8UNTc4OissIkM6PS4hb/xAAaAQADAQEBAQAAAAAAAAAAAAABAgMABAUG/8QAJBEAAgICAgIBBQEAAAAAAAAAAAECEQMhEjETQVEEFCIycWH/2gAMAwEAAhEDEQA/AKxDUEEG6vfD+ICeIxv3GyoTiBcfFG4Ti3hvBuueDo6ZKw/FoMj3NPL6JbhlOBd3VO+JpM4ZI3W+hsktIXB1raeSMlskN/DFkoxaWwtdHSzWSfw/Fl7BSkykUWHhylyAFdP4eku1c+prMaAnNBjWQWCtiVKxMmzoDiEPM8dVVDxC7qg8Q4hIYdSrWifGz3i7jSOmFhq7kBuudzcfTyO0OUIfE2eLIXONyUPT4UCUryDqBaKDi2W2riU4pOLASMyr9LhOiiqMIcNlPyfI6gzqVC4OaHA3COhrw3mqJwW6QOyknKmWN1oilynZ2v5qmqsH5dFoqcWDufzQv9JtHNVWtxAtbmbqEqdxC7oimTmqey+OxgKJ+OKhPxt5UD8ReeaNi2i/Ox89fmh34/8A1lRjVP6rUuJ5lawWXOTHx95Cy8Qj73zVUIWZFjciwS8RBDScQ9AlHhrPDQNyDn448oaqqnPAJUYiXkkZshLoMZbAn1GtjqnlBLljv3VXq3WcE5wyXOwtHJJDotJDJ0nttPYIPGIc+U9CpaiS0jR2H0UkouCOgup8tjpWBxwCy9dB0RbvYZfLdY8DQjmnUrGcKIY721WIhsaxGwcSu1FGc/KynpuHHe/fQalHnAPazZjfzTnCoQPYdz0UqRWhUX2iDQb6qFptsrLjWChtPdotl+iqWUN2KaTo52j2rl0tzKnwqiyi53Q8ERc66Y57KXbH6RNIblGQNQMCYQhdKVI5HK2FRsSziWTJESE1jKUcVR5ordUAxbujncuJnOm+FV1yg63hs2zNOqzBaF2e3RI5JnUoNdl2pp9EfE9K4mZQt24kAbXUqbLqkWKhlDTogeKps5aei1jq7NzckLPVCUdlSFk8nVozD6i3su2KgxPC8hzD3T8lO+kygEaprRv8SPK7omi6dGzQ5xv2VbwVsIUfJBYkdFhjVjzmAinWwp0aI174eiILAxTrYU6KMazKsawYQLYQojIsyrGIPDWj2IrKtHsQMJ6vDM3wW2DUuRx7po55ykDcryniv5hQap6O2DUo7F1S+83qmTnZWOceQ1/JAxU/t3PdH1TQWZbaEHRQsrQLMwysaW7KWmvks7Qi4SzDpnx6DUdExZOXG5FlWOx2SgrF5dYmAG00l91HPG4OuOayMWWlU91tElD2PqqQ/ujrm+ioAls6x5q2YZTF0Za8nVLpMMaJNUZ9EXXKhYKq2wWzJyTqnzsNbbQJNURWdZLiTvYmZrjoNpwj4kDShHxrpZxhDShcVgzMRDVs4XFkKsN07KpPEbaLylpgx1+qYVbHRk6XBQPj3K53Gj04zU1Y5hs4ar04Y3eyCpp9EyimuNVkxqTNooGuaWqJ9MGNAAUYkaHe8p5TdVxnP9QqjZ7DIMuVEUclilsjTyUlI15Ox058reaDi70HHlUo0w/EaIh4NiQ7ohTAf15c/mm0LgRZzr27aadSmHjxtGpAHUj8dwrLo5JQt6EtNQn7QFtr/RbSUBA162v3tr9PqvK3HmNdYagnTr6+qLgrwWm+x5fRMbgDHB7/AGmj6/Edlp/QzjsWnXr8wSo55HvcdQ1vLX6pnS0hDbgjsd9e/wCtEthcEKKmjdGdbHyNwobJhWuc46hC+CjZFkFl4WorwVngLWAAcxEUsRU/7up6dobqUrY8e9C39xcXCw0B1U88QA01OymqCdSfRL4a8Xs7Rctb2dtutAQpC0m4Xp0ViiguLjUL2TCWSg6ZXDounh8CKddleDliIlwqRpsBfvssQ4sfmjZkyIiFyohwzKDodE/w7Cslrtv3SqLfYzmq0e/0LKQC0C1lq/guQkPza9OSsNK9zR2R0c91TgjmcnZUH4E8Ak8lUK9v8RdgnguLrlPEEeWpcLWHJLwp6NKVxPaXZGsQVMjGJjnJ2KRRsWtXIWtKBkrKjxpxIYnBjBe+/kgKDGGyt3sUk4k8QzOLmm3I2NrJLmI1abFPKCki+OXA6BFW5TqnFLUhwtdc2ouI3A2fqOqa1XEYY0GM6lR8bTOpZk0XuGh1umLYUHwbP41MHu94gFOAwW3H+m91ZwcTkzZXkehfUWjaXO2HIbk9AlEmNPebNs0ctL381Hi+LOe6zACOQ126nTRAU7XO3LWjmR+B5qbDCNItNFXODbkjz2+iQ8QYk9zg0Ea8rG9ut7osy5Wc9NB3PXqUmadS4m5te/6+Kw4RQVQBDTfYNudRcAC506cwmjKwg2GhHION/Q7qrTNyhj9bO9PZtY/6I+orXZQegF+YtyI52/XRC2wlgbPfkCfLX5ao7D8ZyOAGmuoIuD8Dsq5DWFzbg6+oJ6X3B81tHU59y4OG2v5rGOjPpmSszNaAedtPklL2WQuB4q6OwcS5mgPVt9j3CbYjBY3Bu0gEHsqEMkfYDZeWWxWFAiaWWzgALnYLxbvc0CzzoUsiuPsCrAXe0Bfp2S1+GknXdNopC9+Vm3W2gCcU+Gsb3PMlLw5HTyorlFO6E2OyeRvv7TdDzCKkwaF2tiD2XsOEZNnXHQqsIuOhJNM0MAdrssUwgPQ/BYqEydrAdWm4U0ZXNeFMcdHIAXEtOhBKv9TjUTdMwva6RSsdxpijEMUljlIDrjkE6wfEzI3XQjdUYYj4kziToTp8FYqGp8E5zq07pFLY8o6LrBPoVznjOmImDuRVsixeN7bscOqp2L4sKiZzPu/VO3RPi2BU50RsZQzKctRDHIdkKaN5qwRi5QUuONcNClmJZpH25Kehw9g3VoqkOtBUUkcos5u/ZU3i3hHw7yRe7uR+S6DDCwdEV+7se0tNrFMwnC8LDS8B40OiZYpgnhm8erT8k54j4IfFI50LczDrYbg87dQs4dqc145AQ4dRbT4opemKx/wHjsfh+HexaLEdLKdlS+8zifZLsrNeVhmPrp6qj1tE5kxdCRmvYDNYm+wsd1ZsQfkY2O9xGBfTd9tTpubkpJy0NFbAqutu6zdWjUjX2j1d18lvSZiQX+0eTdmj4BCNk6b89QLX5IyKqDBvqdz+AXKXC6yV2W199z2HIfNQSR2j00utTLc3dv05NHfvZYJi8jTQ6NH4n5ogNas3ijHJrjfyIIWrJMgyuIu12UEjSzjYZux0+Kka0ZHnkXgfAXv9FrWR53EH7TQO17H8gjQAlsJ1dFoQbOYe3RSsq2ka6Hv+aCpJfaGtnj2SfvDdt+vTzCKmDXn7sg9T+YQMM8PxAMNibtOnW19/Mdlbqd2aPLe+UXa7Ui25aT5bFc3jnLD7TQ4cy3f+7+StuCYwGkG4cw+yf7V9/wBdVkwtWhkV5dbzMs4gbfgdQtWNubJ+zkoimlyi55JJUVRdcnkm/EVP4eRt75gT6KuVTvdHUhLJO6OnGqjZcMKaI4W66u1J8+SNbOk9NP7It0U7Kg9FahR2yr00spWVbTuEohxADcFGRYjH3CxtjJsjLLEMK6NeoGOQStMMxHK9wnpiEzQ4H2gLLzEcFMrbge0NilmH1bonZXCxGhC5TpCmwFpVjw6XMyxQxpxIzOAiKCm7oLTMxYaQxSXBIBPLZClmWoJ6i6tc2HgjUrWPAopCCTqEaMgGjqQ45bI2fCG+E9wdYgGw+CZU+EMZsFlVTgcrp4viCUFI5lnktcjmfqo3TyK9VzYz7JZbvbRVnE6N0btBccl0xmpEJQcQWkLzuSiJ+LKeAWLs7h9lp+pVdx7EnsaGjS5BP8o/AlVStjIdm1IfqL+eoJ6i6dsmXJv7TaiR4jgp2Oe42aLOe4npYEJhDgeITS+JUxxxAbNb4YJ/6jpy39N0bwPw0aSkfVOFp5Q1jLjWONx1I5hzhr2Fh1U8DDe1tvT4320S2wpWGU+GtpwXuiu6x9os905b77DprvY9QqhiDjc8yT5W/V1aaydpikyEk+6dTl3+ZVSqoySTfXyUJSsqogmU2y3tzPU9/wAFsyXKb6XH17dStXxm3n8/8lrTgA3JuRoOyRjhtLCSTmvd246D8yipZAwECxedAByG3yF0D+8cm783fgO5RFO22p94rJgomezRrB5nzP6K1kOjnfccz0zAH8VJsC4/r9W9FoY7QuvzIv56JkBojxGIizxuCL+XX4H6lGRNbM0ZtHD3XD6EqQNF9RpfUdjofqvGUJbcs159bjkfNYBFLhr27+03zsR/KdkwpH+yCRcggX2LhfZw6qGpmeGXYbEDbcdt1Fg+K+K17HWDgC4W0Btv9Dv0S9DF7jjL2sy+1oBftyuiK3hOZ8RLXBrraeaU4ZWyCL+FYuLRp32UzZa9w9uTK3oByVIzUXZPx27EdQ9+0hJcBY63QDnXkbrsUXVyauJSunqw2QEi4SJ/lZRrRbYbgA2UoqANwvaSqY8aC3ZEfu4K6CVmjKth3ClaWHmoX0HZQupbbXQCHgDqFiX2KxCw0JKTESXWF7A6IieiY5xcfeSaMZNj3TRlfmGu6470dFDbD32YRyWsDwDohIqizbLGS2CJqHBrRZCurANkAZO6hlq2t5o7YBzFirlOMScR7uYdl7hmHF0Wn2uoRWBcKGFziZHODjex1A8lRQ0J5NkFNO135HdIeMq8QRiS2lwD8TZXqTBome28hoG5JAHxJ0VH4/4ypGwPigHiyuBa19h4bCd3XOriBe1hvZNGLT0CU01RzDG8Q8aRz+VgAOQA+p1KCw6sYyRjpGeIxr2vLb2vY/rsdlDKbb+igceauc53s1raqje6F2fOzMy2ntMN8pHI6EEJBE0FuU6/eIOhI5N/q358/JUTgni40U3tEmF5GduptpYPaOo0v1AV6qmBj/YIMbxnjI1BY7UWPyUM11othSumSnUZdha3kFBA2A+z4Zt97X13+gUkRvfy/wBUHNUyBzmmw3LehbyyrkbfR6EIrtg2K4cGHTY7HzSWWGx0torBOC+K21naa32+mt0BI0bEKkXaIZIpPQDBT9Nf1y6oxsPXW/T6abKFlP0vbqiI9Njr1A/E7Ik6Nphy6fr9eS3Md22+K8iZf4fMouKHl8fW35rJgo0c+3xsfVbh7gLt1ty8tlvJDd3Yf6LQOyHTny3F06YrRJDiLXXuLO2I0PND/wBHtZIHM011G4sebe2qMbTRym1g15Ghvv2P69V6KUtuNdNtR6JWgotnAkQyPJHugN+ac4liEYifbQ2KqvD1YfCkHulvtfAb266rSvxHMwm9+Xmn9AEVfIkku6Mrp9UFfqpjpDrDMdYABJfTmE2/pqMC7ZR5FUuSwQVQ6+iosjFcEdKg4nbzIPkUY3iCHm4LjzaQ30JHxW0lK4C/tE/FF5QeM7EMYgP22+qxcYMMvJp+axJ5v4HxlhpqnldHwSXIA3JsFYcd/Zq1v8Slc4N+1ETmI/rMcdSN7g37JdQYHlc1wOoOl1GbUJUyi2rQ3w/hOaQXzNaE8p+B229uW/lohRNKBoW+q8fPUcnMVPJjROpMdx8L07R1REODU4N8rfRVN8tV/vGeigqqqoYwudOxoHO306lHzx9IXg/bOiMMTRYWVX4m/aPFTgsgtJJrr9hp/wDI9hp3XM8T4ykLS3xS4HfYX9OSrFTiF/PXouqK1bIN/A+x3iyadxdNI53RpOg8mjQBVaqxAudrtbRQyzlxuT+uSGm/0TMBLKf19FDZbtfcXA7HzUZJ3QCYd1bOF+I7RiCU6NuYXH7JPvRE/dPLofPSokrZ50StWqCnTs65RVIDgeSJxKkMmU3tluQRtr1VC4cx4luR+7Rv/V2BP0Vtppb2sdPNcco0z0MeS1oNkp9LWAGtgEnkh129U8EmiGfAC66W6C1YuNDcXA/JeR0w6/DZOQxalgv0PqD6p7sm4AUcFuX5enNSs0ufIDueZ8lI6Pvb6f5KF8eovy2H+qUFGhCHqtQD5Eeen5opzuS1dHp5fVNYGiRjGvYNcrjz5d/K6mqoSbPNrkWPcgWvfy1uhaSQAZXbEn80xhoydBta/ax3uEy2I9EUL8lO4F2VzjYHb5/NLqqpIY1pPcrMSqc8jIwNAeljpz8v8kNUMJkI6IthRAIy4qOePKjZZAwJHVVJcUgTWomubKWiog8+0bAfNQxU3VEuiItY2Wl1oKHNLRwjb5qfNGFVanEXsHVKpeKJegXL4JyYXNROgGWPosXOHcTS9vReI/aSF8yPp2B9kh4i4Zc+8lNo7d0d7B29yw8ndtvJOWRlTM0XfkjHIqYkbjs45W8ReC8slzxvG7Xgsd52drbvsUOeNI/95811riTh6CtjyTsDvuvAAkYerHcvLYrmuKfsflj1geyoHJriIneRvofUfBcv2UH7ZR5JATuKgG5r6cuV/Lt3VcxPiB8puXGwvYch/mgsXp5oJSyoiMbx9lw/7TsRY8tEC54PY/JdWLBDF0c85uXZO+oPIrQ/VROcsB/Vl0EyQu5KMleFYdEDEYdlPYqWSPTZRvYtRMRodkAm1lo4LdrgVhCxj2lqTG9rhrY6jq3Yg+YXScMNha9xYFpPQ7LmLwukUMZbTwk6FrGX/ui6WUeSHhLix20omFiCp33TGBcdUeinaPHRW1UYZmRiQ4iJWvDoyO7TsR+uaZIRh747KJyhpsTc4e1GR8QfRSsnB5EeaFG0YIQP1dQyMJ2TeHD3O2Fh3sE2w7B4r3mN+wcQfUbJ1AlJpFMkjsSOjfQk7/rojHYwGRWFwdBmBGa35afNXmLB6MbQA/zGR/1OqNipqZvu08I/5LT9QnUWRbOAV/EEkdR/DGY32AuTfXQDYqx0zJn3eIJiXAaCGV30au0RV4b7rGtHZgb9Aoq55lADnSC33XEXv16ouGgxlvZyVnCVbN7tLN/aYWf99kdB+zGtP+xDf5pGD8V0+mcGCzQR53JPmTqVMao/oFZQM570c2i/ZVV8zA3zlP0DCiZf2USBpdJVRMA+6x7/AKlq6D46rfHWKzx03/pozLK5waABfKDcucfIAgX5kI8ELzZQKzgON4IbUSX6mD2PQOv81Wa/9nNU2+TwptdAx9nEfyvA17XKveA00pLTWQVbb+85j4cvmfEIdbyuuk4RHh2jWOic/wC7JI1zx5hxPyT8UuhXK+z5ddwzUgm9NPf/AIMn/wBV4vspoAFhYDlbZYtQtlWnhy6jb6KB06YpHirPDN/snbt2QlGtopCV6YT49+a0dMNnAHmlLKpTir01SDkWL0UNTBJA9zxHIDcaODTbRzb7EcjquOcZ8BSUX8WPNJS3DfE0zMJtYSAbX5OsAb2336+6niJzXc3lZp0PdHsgjnhlp8t2vjc03O+YZRc8jcg3TRYJq0fM2fSywFb09BI+QRNje6QuyhgaS4uBsRbrofRT1mETxC8sEsdvvxPb21LgqEAa6zNy/BaZ9F7ZYx7dZbksLrLV0qxjCzUclhW0MTnH2QXHo0En0CdUPB1XL7sLmg83gj5HVYwmgjBcA7a4v5dBb0+KudZjxZE55te1mAEWudhvrzPkEThn7OZI9ZHb7i305/HsnFNwixoF2yPI2Jie6x7ezomWkL7EfB2KmSINcfaZp5t+ye/T4K208i3Zww9wGRuX+Zhb6KVvC9QNiy/m78iozh8HVjyV2ePnSisqjnDQNDfX8P10TSThyrB0yu7AE/N2ULd3CdQ/TRnctDh6B90nBlvLEWsiTvhvBTUPdZ2UsAdctzak2Gl/NR0vAE496o+Aj0Hlc3Vm4bwI0ocM5eXEEki22w08yiobFlkVaJmcIv8A9/8A/D/+kXFwm7lL6s+gumkMg6H1A/FSioPQfFwVaRyuYD//AC9v9sf7oWN4fbzmf/dH5I10zPtSAeRB/AqM4jGNszj5Bo/D6LA5NkLcCZ/vX+jfyU8fDzT/ALR//T+SGmxSW3siOPu67z8NkJNXOPvSOf6Nb6BAOxlJhULfeld6g/IBQOipx9t5/XcBJ5a5o3IHkoafFY33ylzv5Wl1/I+7y5lI5JD8WMamdn2A7zc78AhHUb52lrddr6gDcEanyXlpHe6xrR1eS9391tmj1KllxB0UOXK0k3BflGfe+wAFtbDyQbUk0zU1sqM37C2zVMk9TUksc5zmxRWuATcAvcTYdQG/FWTDeEKCg1hpmB333fxX8vtPJy7bAAJa/EHjQNcfQfgoxXuF7h4/tXHzTxlFKkI0+xxW8Q+1pf1WKl1leS8m6xWEOpNUFfRCWMsPPY9DyKma0qQNWB7KV+4PD3NvYNNrkHUcjomNPhce7nOf290fLVT4y58byWnlmFxcHqD08whMJxNs7iwNLHAXP2mgefLyQUUUcpdjaEsGjY2/3QT80wDy22gF+gWRMDQMo+PP1UdTrZGkJbJPHA5C/kFj5A4FrmhzXaOaQCCDuCDooACpWRlagHzT+0TBWUmIzRRC0dw9jfuiRodl8gSQO1lWwV9GYj+y2nqaySpqM0pfkDWXLGNaxrWgHIbvJIJuSN7W0uWEf7M8Pbc/ukOuurSR8A51gptjHAeCsMdLWQEsvEJAHOIuwWBdZx26fJdnbwlQDeCl/wANifR8JUUfu08I7CJoF/giDhkI92nj/wANv5JLk+hPNjX+iykoYGWbGImjoxrR9Ee2kHVH0eHMdp7LPJoCmGCOabtkDh0KZJ+ybyTf6oCiob7AnyCLZg7j2R5rHsGkJPkVu3FW7EZT30RoZRn22LJMHeENJFl3uPgVYTWKIytO6bgzeRoQB7ev1XucdfS6ZTUUbuyWVeBlurdR2P8AmkaaGWZeyJ9c0b5/8OQ/RqhOOQjdzh5seP8AxSuvqZYzZsEzz/UyX/6nLekfWu2pqhv80kLfxKDsrGcZdDNmNxHZzj/Yf+S3bibDsHn/AJT/AMkNNUzRNzTFkLRzkq2j5Bi8ouPKS1/3qOSxsQwufr5kAIbHtDBlRfZkn+G4fVStznaOT0A+rkPTcbwSGzLnuSLX5Xy3PyRMmLuc3QZb9CDp9fohZhLX4r4VTHTvilzTA5H/AMLwyWtzObm8XNmA+zlubXAIQcUE88srBnY2I5S4MjDXO9k5Wu8UuvZ1zdgtsbFScWUoNFK6x8SP+LARcvFSwExFttST7Q8iU+oaUmlaKdzGksaWukY54zuIdI6Roc1xcXeJfUG5Q/YN0xHU4Q2AF74ZZsrHSOcPDcGhv/EkaMx1Nmjl5Ik4sI4HTfulTkbG2bQQaxkEuLf41rtFiQbGxFgdbMcUD2UEwncx8hjlbeONzQS5rgwNYXPdfYblb4ZUg0kPMeFGCCLahgDmuB1GxBCyhFAcmyKbFgKaOcQTPEvhZY2eD4g8b3Cbyhn3dnHfsbQ/0s100tP+6zOkjbG8kmnylsuYMLSZtdWuFuyS8PRyRSGCRpMNG9z4Hm4D2zh/gM0OvhxulB7lvQLaWZjsRqcz3xNNPTRZmucwZg6fxAH2s4tDm89LptAthE1Y0Ohb+7zkzh+X/wBj2XMBL2PzTCzhbuO6UYnicb4S6MOaWvfE9jwGvjkZbO1wBIO+4JB6onFasSy0YjkliJM9n+CCWN8HwmPc17XNaHFtwHWOvJVyop3MidEWFskT3vqCcx8aSR2tSx7vZc14yHK03be1ua0UmwSboAMqxQZ1iuTs6lT17xpmKMjrn9QsWJgM2xODxY7O0J2I9SNeoCXYdTtiBDBa5uTuSe5WLEqDYxgxC2hRf74OYWLEWYnbUNtqFjq5o+ysWKbNPUW0RzVx5aXUb4iRcu3WLFKO2c2OKnHlLZNBh7SEVABsvViom0y6xx1okexp0c0FQyUbQLtu1erE9jJLo8bUPbzuvZp2yCzmgrFi1Jizk4rQPFSAasJHnsjBTBw13WLEJNpaBjfPshnw/TQoR0z499QsWJ4SctMacVHaApK2+48jzSTiGLxWHNNMwf1JHsI/ukLFi6+EWjz5tq2jmtdwAPFvndJm1zyHM8/zEpxhXBETbE6keSxYvlvqJy8rjej3vpt4k/ZcMOhEQsxrR3sL+qcxB5FzayxYq4ZN9hmqDKa4208ke15WLF3o52bB9ktxRxPf4rFizMhNM1wIH48yVMZHW0cfUrFim0OgWome25zO0/rFUHEa97nOBe7LcjLmNt+l7LFirhJ5BU+TVYsWLoIH/9k="/>
          <p:cNvSpPr>
            <a:spLocks noChangeAspect="1" noChangeArrowheads="1"/>
          </p:cNvSpPr>
          <p:nvPr/>
        </p:nvSpPr>
        <p:spPr bwMode="auto">
          <a:xfrm>
            <a:off x="460375" y="16035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data:image/jpeg;base64,/9j/4AAQSkZJRgABAQAAAQABAAD/2wCEAAkGBhQSERUUExQWFRUUFxQVFxgYFBcXFhcVFBQVFRQXFBcXHCYeGBkkGRUUHy8gJCcpLCwsFx4xNTAqNSYrLCkBCQoKDgwOGg8PGiwcHxwpKSksKSwpKSkpKSkpKSkpKSkpKSkpKSkpKSksLCksKSwpKSksLCkpLCksKSksLCkpKf/AABEIALcBFAMBIgACEQEDEQH/xAAcAAACAgMBAQAAAAAAAAAAAAAEBQMGAAIHAQj/xABGEAABAwIEBAMFBQQHBwUBAAABAAIDBBEFEiExBkFRYRNxkSIygaGxQlLB0fAHFCNyFWKCkpPh8UNTc4OissIkM6PS4hb/xAAaAQADAQEBAQAAAAAAAAAAAAABAgMABAUG/8QAJBEAAgICAgIBBQEAAAAAAAAAAAECEQMhEjETQVEEFCIycWH/2gAMAwEAAhEDEQA/AKxDUEEG6vfD+ICeIxv3GyoTiBcfFG4Ti3hvBuueDo6ZKw/FoMj3NPL6JbhlOBd3VO+JpM4ZI3W+hsktIXB1raeSMlskN/DFkoxaWwtdHSzWSfw/Fl7BSkykUWHhylyAFdP4eku1c+prMaAnNBjWQWCtiVKxMmzoDiEPM8dVVDxC7qg8Q4hIYdSrWifGz3i7jSOmFhq7kBuudzcfTyO0OUIfE2eLIXONyUPT4UCUryDqBaKDi2W2riU4pOLASMyr9LhOiiqMIcNlPyfI6gzqVC4OaHA3COhrw3mqJwW6QOyknKmWN1oilynZ2v5qmqsH5dFoqcWDufzQv9JtHNVWtxAtbmbqEqdxC7oimTmqey+OxgKJ+OKhPxt5UD8ReeaNi2i/Ox89fmh34/8A1lRjVP6rUuJ5lawWXOTHx95Cy8Qj73zVUIWZFjciwS8RBDScQ9AlHhrPDQNyDn448oaqqnPAJUYiXkkZshLoMZbAn1GtjqnlBLljv3VXq3WcE5wyXOwtHJJDotJDJ0nttPYIPGIc+U9CpaiS0jR2H0UkouCOgup8tjpWBxwCy9dB0RbvYZfLdY8DQjmnUrGcKIY721WIhsaxGwcSu1FGc/KynpuHHe/fQalHnAPazZjfzTnCoQPYdz0UqRWhUX2iDQb6qFptsrLjWChtPdotl+iqWUN2KaTo52j2rl0tzKnwqiyi53Q8ERc66Y57KXbH6RNIblGQNQMCYQhdKVI5HK2FRsSziWTJESE1jKUcVR5ordUAxbujncuJnOm+FV1yg63hs2zNOqzBaF2e3RI5JnUoNdl2pp9EfE9K4mZQt24kAbXUqbLqkWKhlDTogeKps5aei1jq7NzckLPVCUdlSFk8nVozD6i3su2KgxPC8hzD3T8lO+kygEaprRv8SPK7omi6dGzQ5xv2VbwVsIUfJBYkdFhjVjzmAinWwp0aI174eiILAxTrYU6KMazKsawYQLYQojIsyrGIPDWj2IrKtHsQMJ6vDM3wW2DUuRx7po55ykDcryniv5hQap6O2DUo7F1S+83qmTnZWOceQ1/JAxU/t3PdH1TQWZbaEHRQsrQLMwysaW7KWmvks7Qi4SzDpnx6DUdExZOXG5FlWOx2SgrF5dYmAG00l91HPG4OuOayMWWlU91tElD2PqqQ/ujrm+ioAls6x5q2YZTF0Za8nVLpMMaJNUZ9EXXKhYKq2wWzJyTqnzsNbbQJNURWdZLiTvYmZrjoNpwj4kDShHxrpZxhDShcVgzMRDVs4XFkKsN07KpPEbaLylpgx1+qYVbHRk6XBQPj3K53Gj04zU1Y5hs4ar04Y3eyCpp9EyimuNVkxqTNooGuaWqJ9MGNAAUYkaHe8p5TdVxnP9QqjZ7DIMuVEUclilsjTyUlI15Ox058reaDi70HHlUo0w/EaIh4NiQ7ohTAf15c/mm0LgRZzr27aadSmHjxtGpAHUj8dwrLo5JQt6EtNQn7QFtr/RbSUBA162v3tr9PqvK3HmNdYagnTr6+qLgrwWm+x5fRMbgDHB7/AGmj6/Edlp/QzjsWnXr8wSo55HvcdQ1vLX6pnS0hDbgjsd9e/wCtEthcEKKmjdGdbHyNwobJhWuc46hC+CjZFkFl4WorwVngLWAAcxEUsRU/7up6dobqUrY8e9C39xcXCw0B1U88QA01OymqCdSfRL4a8Xs7Rctb2dtutAQpC0m4Xp0ViiguLjUL2TCWSg6ZXDounh8CKddleDliIlwqRpsBfvssQ4sfmjZkyIiFyohwzKDodE/w7Cslrtv3SqLfYzmq0e/0LKQC0C1lq/guQkPza9OSsNK9zR2R0c91TgjmcnZUH4E8Ak8lUK9v8RdgnguLrlPEEeWpcLWHJLwp6NKVxPaXZGsQVMjGJjnJ2KRRsWtXIWtKBkrKjxpxIYnBjBe+/kgKDGGyt3sUk4k8QzOLmm3I2NrJLmI1abFPKCki+OXA6BFW5TqnFLUhwtdc2ouI3A2fqOqa1XEYY0GM6lR8bTOpZk0XuGh1umLYUHwbP41MHu94gFOAwW3H+m91ZwcTkzZXkehfUWjaXO2HIbk9AlEmNPebNs0ctL381Hi+LOe6zACOQ126nTRAU7XO3LWjmR+B5qbDCNItNFXODbkjz2+iQ8QYk9zg0Ea8rG9ut7osy5Wc9NB3PXqUmadS4m5te/6+Kw4RQVQBDTfYNudRcAC506cwmjKwg2GhHION/Q7qrTNyhj9bO9PZtY/6I+orXZQegF+YtyI52/XRC2wlgbPfkCfLX5ao7D8ZyOAGmuoIuD8Dsq5DWFzbg6+oJ6X3B81tHU59y4OG2v5rGOjPpmSszNaAedtPklL2WQuB4q6OwcS5mgPVt9j3CbYjBY3Bu0gEHsqEMkfYDZeWWxWFAiaWWzgALnYLxbvc0CzzoUsiuPsCrAXe0Bfp2S1+GknXdNopC9+Vm3W2gCcU+Gsb3PMlLw5HTyorlFO6E2OyeRvv7TdDzCKkwaF2tiD2XsOEZNnXHQqsIuOhJNM0MAdrssUwgPQ/BYqEydrAdWm4U0ZXNeFMcdHIAXEtOhBKv9TjUTdMwva6RSsdxpijEMUljlIDrjkE6wfEzI3XQjdUYYj4kziToTp8FYqGp8E5zq07pFLY8o6LrBPoVznjOmImDuRVsixeN7bscOqp2L4sKiZzPu/VO3RPi2BU50RsZQzKctRDHIdkKaN5qwRi5QUuONcNClmJZpH25Kehw9g3VoqkOtBUUkcos5u/ZU3i3hHw7yRe7uR+S6DDCwdEV+7se0tNrFMwnC8LDS8B40OiZYpgnhm8erT8k54j4IfFI50LczDrYbg87dQs4dqc145AQ4dRbT4opemKx/wHjsfh+HexaLEdLKdlS+8zifZLsrNeVhmPrp6qj1tE5kxdCRmvYDNYm+wsd1ZsQfkY2O9xGBfTd9tTpubkpJy0NFbAqutu6zdWjUjX2j1d18lvSZiQX+0eTdmj4BCNk6b89QLX5IyKqDBvqdz+AXKXC6yV2W199z2HIfNQSR2j00utTLc3dv05NHfvZYJi8jTQ6NH4n5ogNas3ijHJrjfyIIWrJMgyuIu12UEjSzjYZux0+Kka0ZHnkXgfAXv9FrWR53EH7TQO17H8gjQAlsJ1dFoQbOYe3RSsq2ka6Hv+aCpJfaGtnj2SfvDdt+vTzCKmDXn7sg9T+YQMM8PxAMNibtOnW19/Mdlbqd2aPLe+UXa7Ui25aT5bFc3jnLD7TQ4cy3f+7+StuCYwGkG4cw+yf7V9/wBdVkwtWhkV5dbzMs4gbfgdQtWNubJ+zkoimlyi55JJUVRdcnkm/EVP4eRt75gT6KuVTvdHUhLJO6OnGqjZcMKaI4W66u1J8+SNbOk9NP7It0U7Kg9FahR2yr00spWVbTuEohxADcFGRYjH3CxtjJsjLLEMK6NeoGOQStMMxHK9wnpiEzQ4H2gLLzEcFMrbge0NilmH1bonZXCxGhC5TpCmwFpVjw6XMyxQxpxIzOAiKCm7oLTMxYaQxSXBIBPLZClmWoJ6i6tc2HgjUrWPAopCCTqEaMgGjqQ45bI2fCG+E9wdYgGw+CZU+EMZsFlVTgcrp4viCUFI5lnktcjmfqo3TyK9VzYz7JZbvbRVnE6N0btBccl0xmpEJQcQWkLzuSiJ+LKeAWLs7h9lp+pVdx7EnsaGjS5BP8o/AlVStjIdm1IfqL+eoJ6i6dsmXJv7TaiR4jgp2Oe42aLOe4npYEJhDgeITS+JUxxxAbNb4YJ/6jpy39N0bwPw0aSkfVOFp5Q1jLjWONx1I5hzhr2Fh1U8DDe1tvT4320S2wpWGU+GtpwXuiu6x9os905b77DprvY9QqhiDjc8yT5W/V1aaydpikyEk+6dTl3+ZVSqoySTfXyUJSsqogmU2y3tzPU9/wAFsyXKb6XH17dStXxm3n8/8lrTgA3JuRoOyRjhtLCSTmvd246D8yipZAwECxedAByG3yF0D+8cm783fgO5RFO22p94rJgomezRrB5nzP6K1kOjnfccz0zAH8VJsC4/r9W9FoY7QuvzIv56JkBojxGIizxuCL+XX4H6lGRNbM0ZtHD3XD6EqQNF9RpfUdjofqvGUJbcs159bjkfNYBFLhr27+03zsR/KdkwpH+yCRcggX2LhfZw6qGpmeGXYbEDbcdt1Fg+K+K17HWDgC4W0Btv9Dv0S9DF7jjL2sy+1oBftyuiK3hOZ8RLXBrraeaU4ZWyCL+FYuLRp32UzZa9w9uTK3oByVIzUXZPx27EdQ9+0hJcBY63QDnXkbrsUXVyauJSunqw2QEi4SJ/lZRrRbYbgA2UoqANwvaSqY8aC3ZEfu4K6CVmjKth3ClaWHmoX0HZQupbbXQCHgDqFiX2KxCw0JKTESXWF7A6IieiY5xcfeSaMZNj3TRlfmGu6470dFDbD32YRyWsDwDohIqizbLGS2CJqHBrRZCurANkAZO6hlq2t5o7YBzFirlOMScR7uYdl7hmHF0Wn2uoRWBcKGFziZHODjex1A8lRQ0J5NkFNO135HdIeMq8QRiS2lwD8TZXqTBome28hoG5JAHxJ0VH4/4ypGwPigHiyuBa19h4bCd3XOriBe1hvZNGLT0CU01RzDG8Q8aRz+VgAOQA+p1KCw6sYyRjpGeIxr2vLb2vY/rsdlDKbb+igceauc53s1raqje6F2fOzMy2ntMN8pHI6EEJBE0FuU6/eIOhI5N/q358/JUTgni40U3tEmF5GduptpYPaOo0v1AV6qmBj/YIMbxnjI1BY7UWPyUM11othSumSnUZdha3kFBA2A+z4Zt97X13+gUkRvfy/wBUHNUyBzmmw3LehbyyrkbfR6EIrtg2K4cGHTY7HzSWWGx0torBOC+K21naa32+mt0BI0bEKkXaIZIpPQDBT9Nf1y6oxsPXW/T6abKFlP0vbqiI9Njr1A/E7Ik6Nphy6fr9eS3Md22+K8iZf4fMouKHl8fW35rJgo0c+3xsfVbh7gLt1ty8tlvJDd3Yf6LQOyHTny3F06YrRJDiLXXuLO2I0PND/wBHtZIHM011G4sebe2qMbTRym1g15Ghvv2P69V6KUtuNdNtR6JWgotnAkQyPJHugN+ac4liEYifbQ2KqvD1YfCkHulvtfAb266rSvxHMwm9+Xmn9AEVfIkku6Mrp9UFfqpjpDrDMdYABJfTmE2/pqMC7ZR5FUuSwQVQ6+iosjFcEdKg4nbzIPkUY3iCHm4LjzaQ30JHxW0lK4C/tE/FF5QeM7EMYgP22+qxcYMMvJp+axJ5v4HxlhpqnldHwSXIA3JsFYcd/Zq1v8Slc4N+1ETmI/rMcdSN7g37JdQYHlc1wOoOl1GbUJUyi2rQ3w/hOaQXzNaE8p+B229uW/lohRNKBoW+q8fPUcnMVPJjROpMdx8L07R1REODU4N8rfRVN8tV/vGeigqqqoYwudOxoHO306lHzx9IXg/bOiMMTRYWVX4m/aPFTgsgtJJrr9hp/wDI9hp3XM8T4ykLS3xS4HfYX9OSrFTiF/PXouqK1bIN/A+x3iyadxdNI53RpOg8mjQBVaqxAudrtbRQyzlxuT+uSGm/0TMBLKf19FDZbtfcXA7HzUZJ3QCYd1bOF+I7RiCU6NuYXH7JPvRE/dPLofPSokrZ50StWqCnTs65RVIDgeSJxKkMmU3tluQRtr1VC4cx4luR+7Rv/V2BP0Vtppb2sdPNcco0z0MeS1oNkp9LWAGtgEnkh129U8EmiGfAC66W6C1YuNDcXA/JeR0w6/DZOQxalgv0PqD6p7sm4AUcFuX5enNSs0ufIDueZ8lI6Pvb6f5KF8eovy2H+qUFGhCHqtQD5Eeen5opzuS1dHp5fVNYGiRjGvYNcrjz5d/K6mqoSbPNrkWPcgWvfy1uhaSQAZXbEn80xhoydBta/ax3uEy2I9EUL8lO4F2VzjYHb5/NLqqpIY1pPcrMSqc8jIwNAeljpz8v8kNUMJkI6IthRAIy4qOePKjZZAwJHVVJcUgTWomubKWiog8+0bAfNQxU3VEuiItY2Wl1oKHNLRwjb5qfNGFVanEXsHVKpeKJegXL4JyYXNROgGWPosXOHcTS9vReI/aSF8yPp2B9kh4i4Zc+8lNo7d0d7B29yw8ndtvJOWRlTM0XfkjHIqYkbjs45W8ReC8slzxvG7Xgsd52drbvsUOeNI/95811riTh6CtjyTsDvuvAAkYerHcvLYrmuKfsflj1geyoHJriIneRvofUfBcv2UH7ZR5JATuKgG5r6cuV/Lt3VcxPiB8puXGwvYch/mgsXp5oJSyoiMbx9lw/7TsRY8tEC54PY/JdWLBDF0c85uXZO+oPIrQ/VROcsB/Vl0EyQu5KMleFYdEDEYdlPYqWSPTZRvYtRMRodkAm1lo4LdrgVhCxj2lqTG9rhrY6jq3Yg+YXScMNha9xYFpPQ7LmLwukUMZbTwk6FrGX/ui6WUeSHhLix20omFiCp33TGBcdUeinaPHRW1UYZmRiQ4iJWvDoyO7TsR+uaZIRh747KJyhpsTc4e1GR8QfRSsnB5EeaFG0YIQP1dQyMJ2TeHD3O2Fh3sE2w7B4r3mN+wcQfUbJ1AlJpFMkjsSOjfQk7/rojHYwGRWFwdBmBGa35afNXmLB6MbQA/zGR/1OqNipqZvu08I/5LT9QnUWRbOAV/EEkdR/DGY32AuTfXQDYqx0zJn3eIJiXAaCGV30au0RV4b7rGtHZgb9Aoq55lADnSC33XEXv16ouGgxlvZyVnCVbN7tLN/aYWf99kdB+zGtP+xDf5pGD8V0+mcGCzQR53JPmTqVMao/oFZQM570c2i/ZVV8zA3zlP0DCiZf2USBpdJVRMA+6x7/AKlq6D46rfHWKzx03/pozLK5waABfKDcucfIAgX5kI8ELzZQKzgON4IbUSX6mD2PQOv81Wa/9nNU2+TwptdAx9nEfyvA17XKveA00pLTWQVbb+85j4cvmfEIdbyuuk4RHh2jWOic/wC7JI1zx5hxPyT8UuhXK+z5ddwzUgm9NPf/AIMn/wBV4vspoAFhYDlbZYtQtlWnhy6jb6KB06YpHirPDN/snbt2QlGtopCV6YT49+a0dMNnAHmlLKpTir01SDkWL0UNTBJA9zxHIDcaODTbRzb7EcjquOcZ8BSUX8WPNJS3DfE0zMJtYSAbX5OsAb2336+6niJzXc3lZp0PdHsgjnhlp8t2vjc03O+YZRc8jcg3TRYJq0fM2fSywFb09BI+QRNje6QuyhgaS4uBsRbrofRT1mETxC8sEsdvvxPb21LgqEAa6zNy/BaZ9F7ZYx7dZbksLrLV0qxjCzUclhW0MTnH2QXHo0En0CdUPB1XL7sLmg83gj5HVYwmgjBcA7a4v5dBb0+KudZjxZE55te1mAEWudhvrzPkEThn7OZI9ZHb7i305/HsnFNwixoF2yPI2Jie6x7ezomWkL7EfB2KmSINcfaZp5t+ye/T4K208i3Zww9wGRuX+Zhb6KVvC9QNiy/m78iozh8HVjyV2ePnSisqjnDQNDfX8P10TSThyrB0yu7AE/N2ULd3CdQ/TRnctDh6B90nBlvLEWsiTvhvBTUPdZ2UsAdctzak2Gl/NR0vAE496o+Aj0Hlc3Vm4bwI0ocM5eXEEki22w08yiobFlkVaJmcIv8A9/8A/D/+kXFwm7lL6s+gumkMg6H1A/FSioPQfFwVaRyuYD//AC9v9sf7oWN4fbzmf/dH5I10zPtSAeRB/AqM4jGNszj5Bo/D6LA5NkLcCZ/vX+jfyU8fDzT/ALR//T+SGmxSW3siOPu67z8NkJNXOPvSOf6Nb6BAOxlJhULfeld6g/IBQOipx9t5/XcBJ5a5o3IHkoafFY33ylzv5Wl1/I+7y5lI5JD8WMamdn2A7zc78AhHUb52lrddr6gDcEanyXlpHe6xrR1eS9391tmj1KllxB0UOXK0k3BflGfe+wAFtbDyQbUk0zU1sqM37C2zVMk9TUksc5zmxRWuATcAvcTYdQG/FWTDeEKCg1hpmB333fxX8vtPJy7bAAJa/EHjQNcfQfgoxXuF7h4/tXHzTxlFKkI0+xxW8Q+1pf1WKl1leS8m6xWEOpNUFfRCWMsPPY9DyKma0qQNWB7KV+4PD3NvYNNrkHUcjomNPhce7nOf290fLVT4y58byWnlmFxcHqD08whMJxNs7iwNLHAXP2mgefLyQUUUcpdjaEsGjY2/3QT80wDy22gF+gWRMDQMo+PP1UdTrZGkJbJPHA5C/kFj5A4FrmhzXaOaQCCDuCDooACpWRlagHzT+0TBWUmIzRRC0dw9jfuiRodl8gSQO1lWwV9GYj+y2nqaySpqM0pfkDWXLGNaxrWgHIbvJIJuSN7W0uWEf7M8Pbc/ukOuurSR8A51gptjHAeCsMdLWQEsvEJAHOIuwWBdZx26fJdnbwlQDeCl/wANifR8JUUfu08I7CJoF/giDhkI92nj/wANv5JLk+hPNjX+iykoYGWbGImjoxrR9Ee2kHVH0eHMdp7LPJoCmGCOabtkDh0KZJ+ybyTf6oCiob7AnyCLZg7j2R5rHsGkJPkVu3FW7EZT30RoZRn22LJMHeENJFl3uPgVYTWKIytO6bgzeRoQB7ev1XucdfS6ZTUUbuyWVeBlurdR2P8AmkaaGWZeyJ9c0b5/8OQ/RqhOOQjdzh5seP8AxSuvqZYzZsEzz/UyX/6nLekfWu2pqhv80kLfxKDsrGcZdDNmNxHZzj/Yf+S3bibDsHn/AJT/AMkNNUzRNzTFkLRzkq2j5Bi8ouPKS1/3qOSxsQwufr5kAIbHtDBlRfZkn+G4fVStznaOT0A+rkPTcbwSGzLnuSLX5Xy3PyRMmLuc3QZb9CDp9fohZhLX4r4VTHTvilzTA5H/AMLwyWtzObm8XNmA+zlubXAIQcUE88srBnY2I5S4MjDXO9k5Wu8UuvZ1zdgtsbFScWUoNFK6x8SP+LARcvFSwExFttST7Q8iU+oaUmlaKdzGksaWukY54zuIdI6Roc1xcXeJfUG5Q/YN0xHU4Q2AF74ZZsrHSOcPDcGhv/EkaMx1Nmjl5Ik4sI4HTfulTkbG2bQQaxkEuLf41rtFiQbGxFgdbMcUD2UEwncx8hjlbeONzQS5rgwNYXPdfYblb4ZUg0kPMeFGCCLahgDmuB1GxBCyhFAcmyKbFgKaOcQTPEvhZY2eD4g8b3Cbyhn3dnHfsbQ/0s100tP+6zOkjbG8kmnylsuYMLSZtdWuFuyS8PRyRSGCRpMNG9z4Hm4D2zh/gM0OvhxulB7lvQLaWZjsRqcz3xNNPTRZmucwZg6fxAH2s4tDm89LptAthE1Y0Ohb+7zkzh+X/wBj2XMBL2PzTCzhbuO6UYnicb4S6MOaWvfE9jwGvjkZbO1wBIO+4JB6onFasSy0YjkliJM9n+CCWN8HwmPc17XNaHFtwHWOvJVyop3MidEWFskT3vqCcx8aSR2tSx7vZc14yHK03be1ua0UmwSboAMqxQZ1iuTs6lT17xpmKMjrn9QsWJgM2xODxY7O0J2I9SNeoCXYdTtiBDBa5uTuSe5WLEqDYxgxC2hRf74OYWLEWYnbUNtqFjq5o+ysWKbNPUW0RzVx5aXUb4iRcu3WLFKO2c2OKnHlLZNBh7SEVABsvViom0y6xx1okexp0c0FQyUbQLtu1erE9jJLo8bUPbzuvZp2yCzmgrFi1Jizk4rQPFSAasJHnsjBTBw13WLEJNpaBjfPshnw/TQoR0z499QsWJ4SctMacVHaApK2+48jzSTiGLxWHNNMwf1JHsI/ukLFi6+EWjz5tq2jmtdwAPFvndJm1zyHM8/zEpxhXBETbE6keSxYvlvqJy8rjej3vpt4k/ZcMOhEQsxrR3sL+qcxB5FzayxYq4ZN9hmqDKa4208ke15WLF3o52bB9ktxRxPf4rFizMhNM1wIH48yVMZHW0cfUrFim0OgWome25zO0/rFUHEa97nOBe7LcjLmNt+l7LFirhJ5BU+TVYsWLoIH/9k=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71437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https://encrypted-tbn1.gstatic.com/images?q=tbn:ANd9GcSLE6jZQzFZDHJpbiQYnwlzb8lPqTGoisKYawfvK7xoJiCbWYO6a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64331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img1.1tv.ru/imgsize460x345/20041214125859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357562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s://encrypted-tbn3.gstatic.com/images?q=tbn:ANd9GcTjrtpu2qeW0f4EVr0hLlbLnMrTQ1Z03V4aL1S1xW0Emzk-OKSsI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3240" y="5589240"/>
            <a:ext cx="5438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дети…</a:t>
            </a:r>
          </a:p>
        </p:txBody>
      </p:sp>
    </p:spTree>
    <p:extLst>
      <p:ext uri="{BB962C8B-B14F-4D97-AF65-F5344CB8AC3E}">
        <p14:creationId xmlns:p14="http://schemas.microsoft.com/office/powerpoint/2010/main" val="386353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581128"/>
            <a:ext cx="7776864" cy="2016224"/>
          </a:xfrm>
        </p:spPr>
        <p:txBody>
          <a:bodyPr>
            <a:normAutofit/>
          </a:bodyPr>
          <a:lstStyle/>
          <a:p>
            <a:r>
              <a:rPr lang="ru-RU" dirty="0"/>
              <a:t>Образование для завтра сегодняшних учеников: </a:t>
            </a:r>
            <a:r>
              <a:rPr lang="ru-RU" dirty="0">
                <a:solidFill>
                  <a:srgbClr val="7030A0"/>
                </a:solidFill>
              </a:rPr>
              <a:t>каким ему быть?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6"/>
            <a:ext cx="5850276" cy="38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как отвечаете на эти вопросы </a:t>
            </a:r>
            <a:br>
              <a:rPr lang="ru-RU" dirty="0"/>
            </a:br>
            <a:r>
              <a:rPr lang="ru-RU" dirty="0"/>
              <a:t>лично Вы?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Нужно ли учить детей писать ручкой, письменными буквами, если мир в самое ближайшее время перейдет на голосовой набор текстов?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Нужно ли учить решать алгебраические уравнения, если уже сегодня это делают мобильные приложения?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Нужно ли деление изучаемого материала на предметные области, если сегодня все инновации предполагают синтез знания?</a:t>
            </a:r>
          </a:p>
        </p:txBody>
      </p:sp>
      <p:pic>
        <p:nvPicPr>
          <p:cNvPr id="4" name="Рисунок 3" descr="Лого3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меняется школа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Каждый раз школа по-новому отвечает на ключевые вопросы: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ого30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994" y="5867402"/>
            <a:ext cx="762000" cy="766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1291</Words>
  <Application>Microsoft Office PowerPoint</Application>
  <PresentationFormat>Экран (4:3)</PresentationFormat>
  <Paragraphs>164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Arial</vt:lpstr>
      <vt:lpstr>Calibri</vt:lpstr>
      <vt:lpstr>Тема Office</vt:lpstr>
      <vt:lpstr>«Вчера – Сегодня – Завтра»:  как меняется школа  и мы вместе с ней?</vt:lpstr>
      <vt:lpstr>Ян Амос Коменский</vt:lpstr>
      <vt:lpstr>Презентация PowerPoint</vt:lpstr>
      <vt:lpstr>Презентация PowerPoint</vt:lpstr>
      <vt:lpstr>Презентация PowerPoint</vt:lpstr>
      <vt:lpstr>Образование для завтра сегодняшних учеников: каким ему быть?</vt:lpstr>
      <vt:lpstr>А как отвечаете на эти вопросы  лично Вы?</vt:lpstr>
      <vt:lpstr>Как меняется школа</vt:lpstr>
      <vt:lpstr>Каждый раз школа по-новому отвечает на ключевые вопросы: </vt:lpstr>
      <vt:lpstr>Презентация PowerPoint</vt:lpstr>
      <vt:lpstr>Как меняется школа</vt:lpstr>
      <vt:lpstr>Школа знаний:</vt:lpstr>
      <vt:lpstr>Презентация PowerPoint</vt:lpstr>
      <vt:lpstr>Презентация PowerPoint</vt:lpstr>
      <vt:lpstr>Презентация PowerPoint</vt:lpstr>
      <vt:lpstr>Примеры заданий:</vt:lpstr>
      <vt:lpstr>Презентация PowerPoint</vt:lpstr>
      <vt:lpstr>ИТАК, в «школе знаний: </vt:lpstr>
      <vt:lpstr>Школа компетенций:</vt:lpstr>
      <vt:lpstr>Цели современного образования:</vt:lpstr>
      <vt:lpstr>Презентация PowerPoint</vt:lpstr>
      <vt:lpstr>Групповая и парная работа</vt:lpstr>
      <vt:lpstr>Практика исследования и инженерного творчества </vt:lpstr>
      <vt:lpstr>Практика художественного творчества</vt:lpstr>
      <vt:lpstr>Практика работы с информацией</vt:lpstr>
      <vt:lpstr>Практика самопрезентации</vt:lpstr>
      <vt:lpstr>Новые типы учебных заданий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ИТАК, в «компетенций»: </vt:lpstr>
      <vt:lpstr>Школа созидания:</vt:lpstr>
      <vt:lpstr>Главный результат – позиция создателя, а не потребителя</vt:lpstr>
      <vt:lpstr>Обучение на реальных проблемах и задачах</vt:lpstr>
      <vt:lpstr>Обучение в открытой среде</vt:lpstr>
      <vt:lpstr>Обучение через стартапы</vt:lpstr>
      <vt:lpstr>Новые типы учебных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Мир меняется.  И образование тоже…</vt:lpstr>
      <vt:lpstr>Принципиальные изменения в школьном образовании:</vt:lpstr>
      <vt:lpstr>Современная школа:</vt:lpstr>
      <vt:lpstr>Ваша школа: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для завтра: чему и как учить современных детей?</dc:title>
  <dc:creator>to4ka-psi_10</dc:creator>
  <cp:lastModifiedBy>Марина Битянова</cp:lastModifiedBy>
  <cp:revision>79</cp:revision>
  <dcterms:created xsi:type="dcterms:W3CDTF">2019-04-22T13:46:46Z</dcterms:created>
  <dcterms:modified xsi:type="dcterms:W3CDTF">2021-08-25T23:21:21Z</dcterms:modified>
</cp:coreProperties>
</file>