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339D-06BD-4978-B503-5F70C4EA9747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C866-8B66-4324-87C6-770A14884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339D-06BD-4978-B503-5F70C4EA9747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C866-8B66-4324-87C6-770A14884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339D-06BD-4978-B503-5F70C4EA9747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C866-8B66-4324-87C6-770A14884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339D-06BD-4978-B503-5F70C4EA9747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C866-8B66-4324-87C6-770A14884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339D-06BD-4978-B503-5F70C4EA9747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C866-8B66-4324-87C6-770A14884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339D-06BD-4978-B503-5F70C4EA9747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C866-8B66-4324-87C6-770A14884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339D-06BD-4978-B503-5F70C4EA9747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C866-8B66-4324-87C6-770A14884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339D-06BD-4978-B503-5F70C4EA9747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C866-8B66-4324-87C6-770A14884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339D-06BD-4978-B503-5F70C4EA9747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C866-8B66-4324-87C6-770A14884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339D-06BD-4978-B503-5F70C4EA9747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C866-8B66-4324-87C6-770A14884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339D-06BD-4978-B503-5F70C4EA9747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C866-8B66-4324-87C6-770A14884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6339D-06BD-4978-B503-5F70C4EA9747}" type="datetimeFigureOut">
              <a:rPr lang="ru-RU" smtClean="0"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C866-8B66-4324-87C6-770A14884E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Пастельные цвета в интерьере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Курс: «Цветовой дизайн интерьера»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32240" y="5013176"/>
            <a:ext cx="2088232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http://dizajn-gostinoj.ru/wp-content/uploads/2017/05/Gostinaya-v-pastelnyih-tonah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6146589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dizajn-gostinoj.ru/wp-content/uploads/2017/05/Gostinaya-v-pastelnyih-tonah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4265141" cy="5688632"/>
          </a:xfrm>
          <a:prstGeom prst="rect">
            <a:avLst/>
          </a:prstGeom>
          <a:noFill/>
        </p:spPr>
      </p:pic>
      <p:pic>
        <p:nvPicPr>
          <p:cNvPr id="7172" name="Picture 4" descr="http://dizajn-gostinoj.ru/wp-content/uploads/2017/05/Gostinaya-v-pastelnyih-tonah-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043197" cy="6064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izajn-gostinoj.ru/wp-content/uploads/2017/05/Gostinaya-v-pastelnyih-tonah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931257" cy="4098335"/>
          </a:xfrm>
          <a:prstGeom prst="rect">
            <a:avLst/>
          </a:prstGeom>
          <a:noFill/>
        </p:spPr>
      </p:pic>
      <p:pic>
        <p:nvPicPr>
          <p:cNvPr id="8196" name="Picture 4" descr="http://dizajn-gostinoj.ru/wp-content/uploads/2017/05/Gostinaya-v-pastelnyih-tonah-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36712"/>
            <a:ext cx="4577201" cy="5486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zajn-gostinoj.ru/wp-content/uploads/2017/05/Gostinaya-v-pastelnyih-tonah-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351240" cy="6351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izajn-gostinoj.ru/wp-content/uploads/2017/05/Gostinaya-v-pastelnyih-tonah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279607" cy="6408712"/>
          </a:xfrm>
          <a:prstGeom prst="rect">
            <a:avLst/>
          </a:prstGeom>
          <a:noFill/>
        </p:spPr>
      </p:pic>
      <p:pic>
        <p:nvPicPr>
          <p:cNvPr id="10244" name="Picture 4" descr="http://dizajn-gostinoj.ru/wp-content/uploads/2017/05/Gostinaya-v-pastelnyih-tonah-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24237"/>
            <a:ext cx="4232811" cy="6373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11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Пастельные цвета в интерьере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Пастельные цвета в интерьере</dc:title>
  <dc:creator>user</dc:creator>
  <cp:lastModifiedBy>user</cp:lastModifiedBy>
  <cp:revision>4</cp:revision>
  <dcterms:created xsi:type="dcterms:W3CDTF">2017-11-06T21:12:19Z</dcterms:created>
  <dcterms:modified xsi:type="dcterms:W3CDTF">2017-11-06T21:44:20Z</dcterms:modified>
</cp:coreProperties>
</file>