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7" r:id="rId7"/>
    <p:sldId id="264" r:id="rId8"/>
    <p:sldId id="258" r:id="rId9"/>
    <p:sldId id="261" r:id="rId10"/>
    <p:sldId id="259" r:id="rId11"/>
    <p:sldId id="260" r:id="rId12"/>
    <p:sldId id="265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C559-2447-4261-A470-BB1864F1E505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5A32-C33A-4488-989D-06FBAE86AF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Черный цвет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h1aaeommgs.xn--p1ai/assets/images/Stili/Haj-tek/Cold-apartment-interior-sitting-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12101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Стиль </a:t>
            </a:r>
            <a:br>
              <a:rPr lang="ru-RU" sz="3600" b="1" dirty="0" smtClean="0"/>
            </a:br>
            <a:r>
              <a:rPr lang="ru-RU" sz="3600" b="1" dirty="0" err="1" smtClean="0"/>
              <a:t>ар-деко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869160"/>
            <a:ext cx="8075240" cy="125700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стиль, сочетающий в себе аристократичность и характерный минимализм</a:t>
            </a:r>
            <a:r>
              <a:rPr lang="ru-RU" dirty="0" smtClean="0"/>
              <a:t>.</a:t>
            </a:r>
            <a:r>
              <a:rPr lang="ru-RU" dirty="0"/>
              <a:t> Главная задача </a:t>
            </a:r>
            <a:r>
              <a:rPr lang="ru-RU" dirty="0" err="1"/>
              <a:t>ар-деко</a:t>
            </a:r>
            <a:r>
              <a:rPr lang="ru-RU" dirty="0"/>
              <a:t> — удивить и поразить. Поэтому </a:t>
            </a:r>
            <a:r>
              <a:rPr lang="ru-RU" dirty="0" smtClean="0"/>
              <a:t>при </a:t>
            </a:r>
            <a:r>
              <a:rPr lang="ru-RU" dirty="0"/>
              <a:t>оформлении интерьеров применяются дорогостоящие отделочные материалы, элементы флористики, различные орнаменты и рельефные формы.</a:t>
            </a:r>
          </a:p>
        </p:txBody>
      </p:sp>
      <p:pic>
        <p:nvPicPr>
          <p:cNvPr id="9220" name="Picture 4" descr="http://domik-vd39.ru/images/2/2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5832648" cy="437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6021288"/>
            <a:ext cx="5112568" cy="4649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Гостиная в стиле </a:t>
            </a:r>
            <a:r>
              <a:rPr lang="ru-RU" dirty="0" err="1" smtClean="0"/>
              <a:t>ар-деко</a:t>
            </a:r>
            <a:endParaRPr lang="ru-RU" dirty="0"/>
          </a:p>
        </p:txBody>
      </p:sp>
      <p:pic>
        <p:nvPicPr>
          <p:cNvPr id="23554" name="Picture 2" descr="Предлагаю взять на заметку следующие приёмы организации стильного интерьера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8430999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4248" y="1600200"/>
            <a:ext cx="188255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Для тех, кто очень вдохновился стилем ар-деко, но одновременно приуныл от возможных мрачноватых перспектив в плане цвета, есть хорошая новость - подобный стиль может быть представлен и в &quot;цветном&quot; варианте, следует лишь соблюдать общую тональност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Гостиная в стиле </a:t>
            </a:r>
            <a:r>
              <a:rPr lang="ru-RU" dirty="0" err="1" smtClean="0"/>
              <a:t>ар-деко</a:t>
            </a:r>
            <a:endParaRPr lang="ru-RU" dirty="0"/>
          </a:p>
        </p:txBody>
      </p:sp>
      <p:pic>
        <p:nvPicPr>
          <p:cNvPr id="26626" name="Picture 2" descr="Какая из комнат больше подходит для создания атмосферы &quot;праздника, который всегда с тобой?&quot; Гостиная в стиле ар-де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Гостиная в стиле </a:t>
            </a:r>
            <a:r>
              <a:rPr lang="ru-RU" dirty="0" err="1" smtClean="0"/>
              <a:t>ар-деко</a:t>
            </a:r>
            <a:endParaRPr lang="ru-RU" dirty="0"/>
          </a:p>
        </p:txBody>
      </p:sp>
      <p:pic>
        <p:nvPicPr>
          <p:cNvPr id="27650" name="Picture 2" descr="https://www.archrevue.ru/images/tb/14153/13520004299167_w800h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494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Стиль авангард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437112"/>
            <a:ext cx="8147248" cy="20162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Авангардный </a:t>
            </a:r>
            <a:r>
              <a:rPr lang="ru-RU" dirty="0"/>
              <a:t>стиль характеризуют как направление в </a:t>
            </a:r>
            <a:r>
              <a:rPr lang="ru-RU" dirty="0" smtClean="0"/>
              <a:t>искусстве, </a:t>
            </a:r>
            <a:r>
              <a:rPr lang="ru-RU" dirty="0"/>
              <a:t>которое идет вразрез с традиционными представлениями о тех или иных жанрах, способах создания произведений, их формах и содержании. </a:t>
            </a:r>
            <a:endParaRPr lang="ru-RU" dirty="0" smtClean="0"/>
          </a:p>
          <a:p>
            <a:r>
              <a:rPr lang="ru-RU" dirty="0" smtClean="0"/>
              <a:t>Авангардное </a:t>
            </a:r>
            <a:r>
              <a:rPr lang="ru-RU" dirty="0"/>
              <a:t>искусство — меняющееся со временем течение, в котором всегда есть место новаторству, и именно в этом его суть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Авангард </a:t>
            </a:r>
            <a:r>
              <a:rPr lang="ru-RU" dirty="0"/>
              <a:t>— это эксперимент, вызов времени и вкусам, попытка заглянуть в будущее и переместить его дух в настоящее. Одновременно это определенный сдвиг в сознании, чувствах, желание узнать «а что будет, если».</a:t>
            </a:r>
          </a:p>
        </p:txBody>
      </p:sp>
      <p:pic>
        <p:nvPicPr>
          <p:cNvPr id="28676" name="Picture 4" descr="https://avatars.mds.yandex.net/get-pdb/49816/0d6f21aa-b2f2-4eff-be39-edd98e08a2e6/s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6286500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147248" cy="13681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Авангардный стиль – это обыгрывание </a:t>
            </a:r>
            <a:r>
              <a:rPr lang="ru-RU" dirty="0"/>
              <a:t>пространства и объема. Просторные помещения с нестандартной планировкой, зонирование вместо стен и дверей, подиумы, арки, </a:t>
            </a:r>
            <a:r>
              <a:rPr lang="ru-RU" dirty="0" smtClean="0"/>
              <a:t>ступени. Большие </a:t>
            </a:r>
            <a:r>
              <a:rPr lang="ru-RU" dirty="0"/>
              <a:t>окна нестандартной формы, искусственное освещение разной </a:t>
            </a:r>
            <a:r>
              <a:rPr lang="ru-RU" dirty="0" smtClean="0"/>
              <a:t>интенсивности.</a:t>
            </a:r>
            <a:r>
              <a:rPr lang="ru-RU" dirty="0"/>
              <a:t> Необычные цветовые решения: стены, пол и потолок разных цветов, контрастная по цвету мебель.</a:t>
            </a:r>
          </a:p>
        </p:txBody>
      </p:sp>
      <p:pic>
        <p:nvPicPr>
          <p:cNvPr id="30722" name="Picture 2" descr="Авангардный дизайн зонированного простран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128792" cy="476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nanobuffet.com/server22-cdn/2016/05/06/red-and-black-furniture-for-living-room-home-design-ideas-itadltd-red-and-black-bedroom-furniture-a306a667d1ee9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8351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5949280"/>
            <a:ext cx="5184576" cy="4320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Гостиная в черно-желтом цвете в стиле авангард</a:t>
            </a:r>
            <a:endParaRPr lang="ru-RU" dirty="0"/>
          </a:p>
        </p:txBody>
      </p:sp>
      <p:pic>
        <p:nvPicPr>
          <p:cNvPr id="31746" name="Picture 2" descr="https://yandex.ru/collections/picture/cards/5847229548af7d019b2f82ce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2949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Стиль </a:t>
            </a:r>
            <a:r>
              <a:rPr lang="ru-RU" dirty="0" err="1" smtClean="0"/>
              <a:t>хай-тек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Хай-тек</a:t>
            </a:r>
            <a:r>
              <a:rPr lang="ru-RU" dirty="0" smtClean="0"/>
              <a:t> - высокотехнологичный стиль. Это сочетание </a:t>
            </a:r>
            <a:r>
              <a:rPr lang="ru-RU" dirty="0"/>
              <a:t>динамичности, оригинальности с удобством и современным комфортом</a:t>
            </a:r>
            <a:r>
              <a:rPr lang="ru-RU" dirty="0" smtClean="0"/>
              <a:t>.</a:t>
            </a:r>
            <a:r>
              <a:rPr lang="ru-RU" b="1" i="1" dirty="0"/>
              <a:t> </a:t>
            </a:r>
            <a:r>
              <a:rPr lang="ru-RU" dirty="0"/>
              <a:t>Много света, простора и технических </a:t>
            </a:r>
            <a:r>
              <a:rPr lang="ru-RU" dirty="0" smtClean="0"/>
              <a:t>новинок.</a:t>
            </a:r>
            <a:r>
              <a:rPr lang="ru-RU" b="1" dirty="0"/>
              <a:t> </a:t>
            </a:r>
            <a:r>
              <a:rPr lang="ru-RU" dirty="0"/>
              <a:t>Линии простые, строгие, жесткие</a:t>
            </a:r>
            <a:r>
              <a:rPr lang="ru-RU" dirty="0" smtClean="0"/>
              <a:t>.</a:t>
            </a:r>
            <a:r>
              <a:rPr lang="ru-RU" dirty="0"/>
              <a:t> Промышленные </a:t>
            </a:r>
            <a:r>
              <a:rPr lang="ru-RU" dirty="0" smtClean="0"/>
              <a:t>материалы  -</a:t>
            </a:r>
            <a:r>
              <a:rPr lang="ru-RU" b="1" dirty="0" smtClean="0"/>
              <a:t> м</a:t>
            </a:r>
            <a:r>
              <a:rPr lang="ru-RU" dirty="0" smtClean="0"/>
              <a:t>еталл</a:t>
            </a:r>
            <a:r>
              <a:rPr lang="ru-RU" dirty="0"/>
              <a:t>, стекло, бетон, кирпич, пластик преобладают в интерьере </a:t>
            </a:r>
          </a:p>
        </p:txBody>
      </p:sp>
      <p:pic>
        <p:nvPicPr>
          <p:cNvPr id="3074" name="Picture 2" descr="http://yarus57.ru/wp-content/uploads/2017/02/Sochetanie-krasnogo-i-belogo-v-hay-tek-stile-v-gostin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55099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805264"/>
            <a:ext cx="8075240" cy="32089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Ванна в стиле авангард</a:t>
            </a:r>
            <a:endParaRPr lang="ru-RU" dirty="0"/>
          </a:p>
        </p:txBody>
      </p:sp>
      <p:pic>
        <p:nvPicPr>
          <p:cNvPr id="32770" name="Picture 2" descr="https://vivbo.ru/images/phocagallery/projects/f/Fatin_maksim/thumbs/phoca_thumb_l_avangardnie-vannie-komnati66446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387424"/>
            <a:ext cx="646747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c.pics.livejournal.com/a_nasta_siya/17607333/333865/333865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9796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7848872" cy="57606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i="1" dirty="0"/>
              <a:t>Черно-белая гамма — одна из часто применяемых в оформлении </a:t>
            </a:r>
            <a:r>
              <a:rPr lang="ru-RU" b="1" i="1" dirty="0" err="1"/>
              <a:t>хай-тек</a:t>
            </a:r>
            <a:r>
              <a:rPr lang="ru-RU" b="1" i="1" dirty="0"/>
              <a:t> </a:t>
            </a:r>
            <a:r>
              <a:rPr lang="ru-RU" b="1" i="1" dirty="0" smtClean="0"/>
              <a:t>интерьера.</a:t>
            </a:r>
          </a:p>
          <a:p>
            <a:pPr algn="ctr">
              <a:buNone/>
            </a:pPr>
            <a:r>
              <a:rPr lang="ru-RU" dirty="0" smtClean="0"/>
              <a:t>Ванная комната  в стиле </a:t>
            </a:r>
            <a:r>
              <a:rPr lang="ru-RU" dirty="0" err="1" smtClean="0"/>
              <a:t>хай-тек</a:t>
            </a:r>
            <a:endParaRPr lang="ru-RU" dirty="0"/>
          </a:p>
        </p:txBody>
      </p:sp>
      <p:pic>
        <p:nvPicPr>
          <p:cNvPr id="10242" name="Picture 2" descr="http://beautyvanna.ru/wp-content/uploads/2015/09/hi-tech-bathroom-design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yandex.ru/collections/picture/cards/59595db9c75badc690fef89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93696" cy="6129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4320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Стиль </a:t>
            </a:r>
            <a:r>
              <a:rPr lang="ru-RU" dirty="0" err="1" smtClean="0"/>
              <a:t>хай-тек</a:t>
            </a:r>
            <a:r>
              <a:rPr lang="ru-RU" dirty="0" smtClean="0"/>
              <a:t> в интерьере квартиры</a:t>
            </a:r>
            <a:endParaRPr lang="ru-RU" dirty="0"/>
          </a:p>
        </p:txBody>
      </p:sp>
      <p:pic>
        <p:nvPicPr>
          <p:cNvPr id="22530" name="Picture 2" descr="https://yandex.ru/collections/picture/cards/58d17df9b1ab9d007c5e1ccd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61312" cy="491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vosinterior.ru/assets/images/stili_dizayna_interyera/dizayn-interyera-v-stila-hai-te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04856" cy="598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8147248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Дизайн интерьера в стиле </a:t>
            </a:r>
            <a:r>
              <a:rPr lang="ru-RU" dirty="0" err="1" smtClean="0"/>
              <a:t>хай-тек</a:t>
            </a:r>
            <a:endParaRPr lang="ru-RU" dirty="0"/>
          </a:p>
        </p:txBody>
      </p:sp>
      <p:pic>
        <p:nvPicPr>
          <p:cNvPr id="21506" name="Picture 2" descr="http://elektrokaminy.com/wp-content/uploads/images/foto_stil_dizajnu_haj-te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5617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733256"/>
            <a:ext cx="8064896" cy="3929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Стиль </a:t>
            </a:r>
            <a:r>
              <a:rPr lang="ru-RU" dirty="0" err="1" smtClean="0"/>
              <a:t>хай-тек</a:t>
            </a:r>
            <a:r>
              <a:rPr lang="ru-RU" dirty="0" smtClean="0"/>
              <a:t>. Черный как акцент</a:t>
            </a:r>
            <a:endParaRPr lang="ru-RU" dirty="0"/>
          </a:p>
        </p:txBody>
      </p:sp>
      <p:pic>
        <p:nvPicPr>
          <p:cNvPr id="2050" name="Picture 2" descr="http://vip-1gl.ru/vipberrrt/15805ebb6e45-e143454603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09625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yandex.ru/collections/picture/cards/597720c4be1d7700b5593a96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91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260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Черный цвет в интерьере</vt:lpstr>
      <vt:lpstr>Стиль хай-тек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Стиль  ар-деко</vt:lpstr>
      <vt:lpstr>Слайд 12</vt:lpstr>
      <vt:lpstr>Слайд 13</vt:lpstr>
      <vt:lpstr>Слайд 14</vt:lpstr>
      <vt:lpstr>Слайд 15</vt:lpstr>
      <vt:lpstr>Стиль авангард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Черный цвет в интерьере</dc:title>
  <dc:creator>user</dc:creator>
  <cp:lastModifiedBy>user</cp:lastModifiedBy>
  <cp:revision>9</cp:revision>
  <dcterms:created xsi:type="dcterms:W3CDTF">2017-10-03T21:17:11Z</dcterms:created>
  <dcterms:modified xsi:type="dcterms:W3CDTF">2017-10-03T22:33:57Z</dcterms:modified>
</cp:coreProperties>
</file>