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3EFE59-2B5B-44D3-9607-4C9F5D82A82F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15C027-D094-47D8-B88E-9777535F8C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764704"/>
            <a:ext cx="5105400" cy="2868168"/>
          </a:xfrm>
        </p:spPr>
        <p:txBody>
          <a:bodyPr/>
          <a:lstStyle/>
          <a:p>
            <a:pPr algn="ctr"/>
            <a:r>
              <a:rPr lang="ru-RU" sz="3600" dirty="0" smtClean="0"/>
              <a:t>Как составить тематический план к элективному курсу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789040"/>
            <a:ext cx="4977340" cy="852072"/>
          </a:xfrm>
        </p:spPr>
        <p:txBody>
          <a:bodyPr/>
          <a:lstStyle/>
          <a:p>
            <a:pPr algn="ctr"/>
            <a:r>
              <a:rPr lang="ru-RU" dirty="0" smtClean="0"/>
              <a:t>Лекция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82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ТЕМАТИЧЕСКИЙ </a:t>
            </a:r>
            <a:r>
              <a:rPr lang="ru-RU" dirty="0" smtClean="0"/>
              <a:t>ПЛАН - это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484632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rgbClr val="444444"/>
                </a:solidFill>
              </a:rPr>
              <a:t>документ, раскрывающий последовательность изучения разделов и тем программ, устанавливающий распределение учебных часов по разделам и темам дисциплины как из расчета максимальной учебной нагрузки студента, так и аудиторных занятий. Образовательное учреждение имеет право включать дополнительные темы по сравнению с примерными программами учебных дисциплин, но при этом уровень подготовки определяется Государственными требованиями, а также дополнительными требованиями к уровню подготовки студента, установленными самим образовательным учреждением.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2253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Open Sans"/>
              </a:rPr>
              <a:t>тематический </a:t>
            </a:r>
            <a:r>
              <a:rPr lang="ru-RU" sz="2000" dirty="0">
                <a:solidFill>
                  <a:srgbClr val="000000"/>
                </a:solidFill>
                <a:latin typeface="Open Sans"/>
              </a:rPr>
              <a:t>план включает:</a:t>
            </a:r>
            <a:br>
              <a:rPr lang="ru-RU" sz="2000" dirty="0">
                <a:solidFill>
                  <a:srgbClr val="000000"/>
                </a:solidFill>
                <a:latin typeface="Open San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перечень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разделов, тем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Open Sans"/>
              </a:rPr>
              <a:t>с</a:t>
            </a:r>
            <a:r>
              <a:rPr lang="ru-RU" dirty="0" smtClean="0">
                <a:solidFill>
                  <a:srgbClr val="000000"/>
                </a:solidFill>
                <a:latin typeface="Open Sans"/>
              </a:rPr>
              <a:t>одержание каждой темы (кратко); 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количество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часов на изучение каждой темы;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вид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занятий.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00000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27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Open Sans"/>
              </a:rPr>
              <a:t>Методические рекомендации </a:t>
            </a:r>
            <a:r>
              <a:rPr lang="ru-RU" sz="2400" dirty="0" smtClean="0">
                <a:solidFill>
                  <a:srgbClr val="000000"/>
                </a:solidFill>
                <a:latin typeface="Open Sans"/>
              </a:rPr>
              <a:t>включают: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основные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содержательные компоненты по каждому разделу или теме;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описание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приемов и средств организации учебно-воспитательного процесса, форм проведения занятий;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Open Sans"/>
              </a:rPr>
              <a:t>дидактические 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материалы.</a:t>
            </a:r>
            <a:endParaRPr lang="ru-RU" dirty="0">
              <a:solidFill>
                <a:srgbClr val="00000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26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Структура тематического плана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492098"/>
              </p:ext>
            </p:extLst>
          </p:nvPr>
        </p:nvGraphicFramePr>
        <p:xfrm>
          <a:off x="323526" y="1268413"/>
          <a:ext cx="7704857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862"/>
                <a:gridCol w="1992691"/>
                <a:gridCol w="1280865"/>
                <a:gridCol w="1392153"/>
                <a:gridCol w="1344151"/>
                <a:gridCol w="12241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разделов и тем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занятия</a:t>
                      </a:r>
                    </a:p>
                    <a:p>
                      <a:pPr algn="ctr"/>
                      <a:r>
                        <a:rPr lang="ru-RU" dirty="0" smtClean="0"/>
                        <a:t>(тип урока, вид урока)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Количество часов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Характеристика видов деятельности учащихся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Дата проведения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представление о языке телодвижений. Знакомство с курсом.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Тип - Урок «открытия нового знания»</a:t>
                      </a:r>
                      <a:r>
                        <a:rPr lang="ru-RU" sz="1600" baseline="0" dirty="0" smtClean="0"/>
                        <a:t> (беседа)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Беседа с учащимися, просмотр видео и его дальнейшее обсуждение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05.09.2018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56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Виды занятий с учащимися или какие могут быть уроки в элективном курсе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Уроки по ФГОС</a:t>
            </a:r>
          </a:p>
          <a:p>
            <a:pPr marL="514350" indent="-514350">
              <a:buAutoNum type="arabicPeriod"/>
            </a:pPr>
            <a:r>
              <a:rPr lang="ru-RU" sz="2400" b="1" dirty="0" smtClean="0"/>
              <a:t>Урок «открытия нового знания</a:t>
            </a:r>
            <a:r>
              <a:rPr lang="ru-RU" sz="2400" dirty="0" smtClean="0"/>
              <a:t>» = урок формирования знаний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Урок </a:t>
            </a:r>
            <a:r>
              <a:rPr lang="ru-RU" sz="2400" b="1" dirty="0" smtClean="0"/>
              <a:t>рефлексии</a:t>
            </a:r>
            <a:r>
              <a:rPr lang="ru-RU" sz="2400" dirty="0" smtClean="0"/>
              <a:t> = урок совершенствования знаний, урок закрепления и совершенствования знаний</a:t>
            </a:r>
          </a:p>
          <a:p>
            <a:pPr marL="514350" indent="-514350">
              <a:buAutoNum type="arabicPeriod"/>
            </a:pPr>
            <a:r>
              <a:rPr lang="ru-RU" sz="2400" b="1" dirty="0" smtClean="0"/>
              <a:t>Урок методологической направленности</a:t>
            </a:r>
            <a:r>
              <a:rPr lang="ru-RU" sz="2400" dirty="0" smtClean="0"/>
              <a:t>=урок обобщения и систематизации знаний</a:t>
            </a:r>
          </a:p>
          <a:p>
            <a:pPr marL="514350" indent="-514350">
              <a:buAutoNum type="arabicPeriod"/>
            </a:pPr>
            <a:r>
              <a:rPr lang="ru-RU" sz="2400" b="1" dirty="0" smtClean="0"/>
              <a:t>Урок развивающего контроля</a:t>
            </a:r>
            <a:r>
              <a:rPr lang="ru-RU" sz="2400" dirty="0" smtClean="0"/>
              <a:t>=урок контроля знаний, умений, навыков; урок коррекции знаний, умений, навыков. </a:t>
            </a:r>
          </a:p>
          <a:p>
            <a:pPr marL="514350" indent="-514350">
              <a:buAutoNum type="arabicPeriod"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268677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6570"/>
            <a:ext cx="7239000" cy="1139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20472" cy="66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84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/>
              <a:t>Методические рекомендации к организации аудиторных и внеаудиторных занятий по элективному курсу «</a:t>
            </a:r>
            <a:r>
              <a:rPr lang="en-US" sz="1600" dirty="0"/>
              <a:t>Body language of the English speakers</a:t>
            </a:r>
            <a:r>
              <a:rPr lang="ru-RU" sz="1600" dirty="0"/>
              <a:t>»</a:t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752151"/>
              </p:ext>
            </p:extLst>
          </p:nvPr>
        </p:nvGraphicFramePr>
        <p:xfrm>
          <a:off x="457200" y="1609725"/>
          <a:ext cx="7239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296144"/>
                <a:gridCol w="2232248"/>
                <a:gridCol w="1820416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Практическое занятие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Самостоятельная работа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контроля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555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</TotalTime>
  <Words>281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Как составить тематический план к элективному курсу</vt:lpstr>
      <vt:lpstr>ТЕМАТИЧЕСКИЙ ПЛАН - это </vt:lpstr>
      <vt:lpstr>тематический план включает: </vt:lpstr>
      <vt:lpstr>Методические рекомендации включают:</vt:lpstr>
      <vt:lpstr>Структура тематического плана</vt:lpstr>
      <vt:lpstr>Виды занятий с учащимися или какие могут быть уроки в элективном курсе</vt:lpstr>
      <vt:lpstr>Презентация PowerPoint</vt:lpstr>
      <vt:lpstr>Методические рекомендации к организации аудиторных и внеаудиторных занятий по элективному курсу «Body language of the English speakers»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составить тематический план к элективному курсу</dc:title>
  <dc:creator>Даша</dc:creator>
  <cp:lastModifiedBy>Даша</cp:lastModifiedBy>
  <cp:revision>8</cp:revision>
  <dcterms:created xsi:type="dcterms:W3CDTF">2018-04-11T14:44:58Z</dcterms:created>
  <dcterms:modified xsi:type="dcterms:W3CDTF">2018-04-11T15:58:10Z</dcterms:modified>
</cp:coreProperties>
</file>