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5F126-A0D2-4439-BC1C-344DE7041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E0C519-B6F9-4930-9DCF-5EE403D9F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6151B-7013-46C0-A78B-78A24821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8C4EC-A8BB-4DE7-9134-11CAFA73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3F118-45A7-48A8-BA38-77C348A5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6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B661-D739-4F92-8D73-3F8BA84F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FBC658-4BF3-49A5-B30E-D68455F97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99971-893A-43E5-AF76-30175864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79BB5-6C52-4C54-8020-C3C438A9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CF1EC-25A5-4235-9516-603F2900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4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924E31-0EA1-4A6A-B982-F6E49443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BA808-269C-4FA4-8576-991949923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DDD0E-F9B2-4BAE-8A4B-396F5332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90C51-0B05-4CB2-A119-ED340020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E8984-0519-4292-B8C7-0D007B6A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CC27B-4484-484B-A04A-760D4BF5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28C54-8E4B-49F8-99C2-340DE8E7C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FCAA9-1C98-4247-B12F-B881A0D8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466CB-CA83-44B2-BC80-443E19F3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E48AC-09D4-497F-B0A9-F5C1946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DA823-4D4B-4447-98E4-AAFEB3FF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6B73AA-6409-4719-B2F7-CE8152FC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E79B2-15C2-4017-9773-5A68FAF1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323F1-F43C-427F-B8F9-97E09FE9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39EA4-B45D-48A6-A42C-6000E989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88CFC-29D9-492D-B1B8-20067B1A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D054B-F2D2-451E-B918-DC94DBD1D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EA81DC-4957-4EAB-8A9C-C86E905EA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E3DB68-E51B-432E-AE73-F0B1D595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CD373C-222C-4CCB-A5B4-449C0413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701DE-48C2-4A69-BD8E-F12BD8C2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03A0-9B8D-49A7-B514-7DA1E836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463AA-6446-4C00-89D5-A8F9EA86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6CE8A2-DACA-4413-B578-FC77FF009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BD71D1-7DC3-405C-AD9B-7CE18CB9B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AFB086-64DF-47FE-A82C-3AA3C4CAF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10CD0C-18C6-417A-8C22-9826FAFA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20334-461D-43F0-AEDF-C683D7AD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852102-7561-447C-AA4E-FEAE845F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AC20F-7168-45EC-B137-9AB1676D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40079C-6C46-4255-AE2F-E82CCCC9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0840C0-9AA8-4DED-B8DF-6BAAC322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196EA8-9181-4FA5-B579-770F93BD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283EEF-D8CE-49D8-AF51-0BB3CB47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DC2636-C377-4CE7-B81F-20C4440E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8908C6-F1DC-411F-95FF-82FD0F71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2D7B-5518-4555-BAEC-4838000F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02F6E-44B9-43DA-8D7A-312DE890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CE21A-0E14-49F3-AD16-908C3DB3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5CC7A-BBAB-4089-84E0-3C381578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0989B-236C-4E67-A62B-406978C7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937AD-84C8-4458-9536-34FA5446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CBC73-166C-4D64-8E54-9078C1A9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3A9BAD-E138-46FA-8967-42A55773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5009B6-3E7A-4DCE-AE5B-8F35D4B0A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B88813-D356-4451-A594-C24AAD6B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5FBBF7-7D11-44AB-91E3-B4533D92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9E8E7-A2BD-4441-895A-79FA6B38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C2F8-D2BD-46F4-8540-0A287B22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3B468-D449-4C3C-A21B-BC70971C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DF864-5C0C-4C57-83D0-2B3106C0A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70F9-93F6-4158-BE8B-49989BA85D9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11A50-0CC9-4C4D-A0E5-04166B6F9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73F0A-5BDD-4962-BD23-345EFE89E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6846-3BA7-4333-9DBE-FC7023CE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6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hyperlink" Target="https://quasa.io/ru/media/chto-takoe-storitelling-i-kak-emu-nauchitsya-zadaniya-i-podborka-knig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4generation.wordpress.com/2018/06/28/digital-storytell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rillbogatov.github.io/growth-tools/adventur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mi.center/ru/learning/article/what-is-an-storytell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rnlst.ru/storytelling-visua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cheese.ru/education/effekt-polnogo-pogruzheniya-kak-rabotaet-immersivnyj-teat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1F18DD-BE19-4C99-9DF3-67798F773DFC}"/>
              </a:ext>
            </a:extLst>
          </p:cNvPr>
          <p:cNvSpPr txBox="1"/>
          <p:nvPr/>
        </p:nvSpPr>
        <p:spPr>
          <a:xfrm>
            <a:off x="648071" y="594804"/>
            <a:ext cx="10351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</a:p>
          <a:p>
            <a:pPr algn="ctr"/>
            <a:endParaRPr lang="ru-RU" sz="2400" dirty="0"/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 КАК ПЕДАГОГИЧЕСКАЯ 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342675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49"/>
    </mc:Choice>
    <mc:Fallback>
      <p:transition spd="slow" advTm="369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сторителлинг и как ему научиться: задания и подборка книг -  Blockchain for connecting people">
            <a:extLst>
              <a:ext uri="{FF2B5EF4-FFF2-40B4-BE49-F238E27FC236}">
                <a16:creationId xmlns:a16="http://schemas.microsoft.com/office/drawing/2014/main" id="{53990D33-3567-42DA-98EA-FF3DC8E9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43" y="1313448"/>
            <a:ext cx="7264513" cy="51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7B879-CD9E-4FFB-9469-AB4405C0AFEF}"/>
              </a:ext>
            </a:extLst>
          </p:cNvPr>
          <p:cNvSpPr txBox="1"/>
          <p:nvPr/>
        </p:nvSpPr>
        <p:spPr>
          <a:xfrm>
            <a:off x="2636669" y="6450496"/>
            <a:ext cx="11410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Ссылка на рисунок: </a:t>
            </a:r>
            <a:r>
              <a:rPr lang="en-US" sz="1200" dirty="0">
                <a:hlinkClick r:id="rId5"/>
              </a:rPr>
              <a:t>https://quasa.io/ru/media/chto-takoe-storitelling-i-kak-emu-nauchitsya-zadaniya-i-podborka-knig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7F099-C2CE-4C39-B312-B9C8D4538B39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ИСТОРИЯ: НОВЫЙ СМЫСЛ</a:t>
            </a:r>
          </a:p>
        </p:txBody>
      </p:sp>
      <p:pic>
        <p:nvPicPr>
          <p:cNvPr id="3" name="Видео 2">
            <a:hlinkClick r:id="" action="ppaction://media"/>
            <a:extLst>
              <a:ext uri="{FF2B5EF4-FFF2-40B4-BE49-F238E27FC236}">
                <a16:creationId xmlns:a16="http://schemas.microsoft.com/office/drawing/2014/main" id="{69DCCAA8-17AE-7E86-E5D9-BED0BDC3F5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4"/>
    </mc:Choice>
    <mc:Fallback>
      <p:transition spd="slow" advTm="7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gital storytelling – English for the generation">
            <a:extLst>
              <a:ext uri="{FF2B5EF4-FFF2-40B4-BE49-F238E27FC236}">
                <a16:creationId xmlns:a16="http://schemas.microsoft.com/office/drawing/2014/main" id="{951E3A37-9EE0-4B22-B93D-A0FA46A4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93" y="1190966"/>
            <a:ext cx="7052884" cy="47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23FD9-FAFB-45A0-A38F-2C383065487A}"/>
              </a:ext>
            </a:extLst>
          </p:cNvPr>
          <p:cNvSpPr txBox="1"/>
          <p:nvPr/>
        </p:nvSpPr>
        <p:spPr>
          <a:xfrm>
            <a:off x="1249471" y="6304002"/>
            <a:ext cx="1011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https://english4generation.wordpress.com/2018/06/28/digital-storytelling/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8A85A-0F03-4B41-B7D9-5B97C81AE444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СТОРИТЕЛЛИНГ</a:t>
            </a:r>
          </a:p>
        </p:txBody>
      </p:sp>
    </p:spTree>
    <p:extLst>
      <p:ext uri="{BB962C8B-B14F-4D97-AF65-F5344CB8AC3E}">
        <p14:creationId xmlns:p14="http://schemas.microsoft.com/office/powerpoint/2010/main" val="295345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струменты развития. Зов приключений">
            <a:extLst>
              <a:ext uri="{FF2B5EF4-FFF2-40B4-BE49-F238E27FC236}">
                <a16:creationId xmlns:a16="http://schemas.microsoft.com/office/drawing/2014/main" id="{1E3F9734-2B7E-4EA4-8E36-E9178ACC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5" y="995458"/>
            <a:ext cx="4978270" cy="45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F248F-8C10-4F8E-81EE-D013EDFAD1FF}"/>
              </a:ext>
            </a:extLst>
          </p:cNvPr>
          <p:cNvSpPr txBox="1"/>
          <p:nvPr/>
        </p:nvSpPr>
        <p:spPr>
          <a:xfrm>
            <a:off x="2738127" y="6092889"/>
            <a:ext cx="82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https://kirillbogatov.github.io/growth-tools/adventure/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90234-58BD-4CDA-8529-3A28A3D01610}"/>
              </a:ext>
            </a:extLst>
          </p:cNvPr>
          <p:cNvSpPr txBox="1"/>
          <p:nvPr/>
        </p:nvSpPr>
        <p:spPr>
          <a:xfrm>
            <a:off x="1122630" y="289711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ПОВЕСТОВАНИЯ</a:t>
            </a:r>
          </a:p>
        </p:txBody>
      </p:sp>
    </p:spTree>
    <p:extLst>
      <p:ext uri="{BB962C8B-B14F-4D97-AF65-F5344CB8AC3E}">
        <p14:creationId xmlns:p14="http://schemas.microsoft.com/office/powerpoint/2010/main" val="25615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орителлинг: как развивать бизнес, рассказывая истории">
            <a:extLst>
              <a:ext uri="{FF2B5EF4-FFF2-40B4-BE49-F238E27FC236}">
                <a16:creationId xmlns:a16="http://schemas.microsoft.com/office/drawing/2014/main" id="{02EE539D-16D3-470B-B626-08FEE8A8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58" y="1316194"/>
            <a:ext cx="5063566" cy="34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такое сторителлинг — ROMI center">
            <a:extLst>
              <a:ext uri="{FF2B5EF4-FFF2-40B4-BE49-F238E27FC236}">
                <a16:creationId xmlns:a16="http://schemas.microsoft.com/office/drawing/2014/main" id="{6B979DCC-2A67-423A-B560-464C54A5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0" y="1113777"/>
            <a:ext cx="9260890" cy="46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443D3-AE26-4AAE-9FAF-42B8257F0F31}"/>
              </a:ext>
            </a:extLst>
          </p:cNvPr>
          <p:cNvSpPr txBox="1"/>
          <p:nvPr/>
        </p:nvSpPr>
        <p:spPr>
          <a:xfrm>
            <a:off x="1216182" y="321263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СТОРИТЕЛЛИНГА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514BA-9A1F-4019-AE7B-1B9C8BC2E798}"/>
              </a:ext>
            </a:extLst>
          </p:cNvPr>
          <p:cNvSpPr txBox="1"/>
          <p:nvPr/>
        </p:nvSpPr>
        <p:spPr>
          <a:xfrm>
            <a:off x="1305017" y="6125592"/>
            <a:ext cx="99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4"/>
              </a:rPr>
              <a:t>https://romi.center/ru/learning/article/what-is-an-storytelling/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046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4F4BE-1529-4041-BB35-13BB2E25A345}"/>
              </a:ext>
            </a:extLst>
          </p:cNvPr>
          <p:cNvSpPr txBox="1"/>
          <p:nvPr/>
        </p:nvSpPr>
        <p:spPr>
          <a:xfrm>
            <a:off x="1429246" y="330140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ЦИФРОВОГО СТОРИТЕЛЛИНГА</a:t>
            </a:r>
          </a:p>
        </p:txBody>
      </p:sp>
      <p:pic>
        <p:nvPicPr>
          <p:cNvPr id="5122" name="Picture 2" descr="Чем сторителлинг отличается от очерка">
            <a:extLst>
              <a:ext uri="{FF2B5EF4-FFF2-40B4-BE49-F238E27FC236}">
                <a16:creationId xmlns:a16="http://schemas.microsoft.com/office/drawing/2014/main" id="{F5DF8CE5-57A4-42F4-B84F-7BA660BC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7" y="1127546"/>
            <a:ext cx="8182947" cy="46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B8E28-1219-48BD-B0FB-4C2BAB40156E}"/>
              </a:ext>
            </a:extLst>
          </p:cNvPr>
          <p:cNvSpPr txBox="1"/>
          <p:nvPr/>
        </p:nvSpPr>
        <p:spPr>
          <a:xfrm>
            <a:off x="1520890" y="5990253"/>
            <a:ext cx="921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https://jrnlst.ru/storytelling-visual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94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ффект полного погружения: как работает иммерсивный театр - Royal Сheese">
            <a:extLst>
              <a:ext uri="{FF2B5EF4-FFF2-40B4-BE49-F238E27FC236}">
                <a16:creationId xmlns:a16="http://schemas.microsoft.com/office/drawing/2014/main" id="{84870367-163D-4E1E-861F-1DA3CE14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22" y="1369151"/>
            <a:ext cx="7425755" cy="41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C6172-0486-4CD2-870A-E093849134B4}"/>
              </a:ext>
            </a:extLst>
          </p:cNvPr>
          <p:cNvSpPr txBox="1"/>
          <p:nvPr/>
        </p:nvSpPr>
        <p:spPr>
          <a:xfrm>
            <a:off x="488272" y="5788241"/>
            <a:ext cx="1170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Ссылка на рисунок: </a:t>
            </a:r>
            <a:r>
              <a:rPr lang="en-US" sz="1200" dirty="0">
                <a:hlinkClick r:id="rId3"/>
              </a:rPr>
              <a:t>https://royalcheese.ru/education/effekt-polnogo-pogruzheniya-kak-rabotaet-immersivnyj-teatr/</a:t>
            </a:r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1CA92-C61C-4AC2-8E21-FAE819BC8E61}"/>
              </a:ext>
            </a:extLst>
          </p:cNvPr>
          <p:cNvSpPr txBox="1"/>
          <p:nvPr/>
        </p:nvSpPr>
        <p:spPr>
          <a:xfrm>
            <a:off x="1083017" y="346484"/>
            <a:ext cx="975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ИММЕРСИВНЫЙ СТОРИТЕЛЛИНГ</a:t>
            </a:r>
          </a:p>
        </p:txBody>
      </p:sp>
    </p:spTree>
    <p:extLst>
      <p:ext uri="{BB962C8B-B14F-4D97-AF65-F5344CB8AC3E}">
        <p14:creationId xmlns:p14="http://schemas.microsoft.com/office/powerpoint/2010/main" val="3628978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112</Words>
  <Application>Microsoft Office PowerPoint</Application>
  <PresentationFormat>Широкоэкранный</PresentationFormat>
  <Paragraphs>15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Azevich</dc:creator>
  <cp:lastModifiedBy>Alexey Azevich</cp:lastModifiedBy>
  <cp:revision>2</cp:revision>
  <dcterms:created xsi:type="dcterms:W3CDTF">2022-04-23T08:04:40Z</dcterms:created>
  <dcterms:modified xsi:type="dcterms:W3CDTF">2022-04-30T07:49:04Z</dcterms:modified>
</cp:coreProperties>
</file>