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8" r:id="rId5"/>
    <p:sldId id="263" r:id="rId6"/>
    <p:sldId id="265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02D71-BEA0-48CE-A897-1B79BA7918FB}" type="datetimeFigureOut">
              <a:rPr lang="ru-RU"/>
              <a:pPr>
                <a:defRPr/>
              </a:pPr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B319C-2B61-4A36-B40F-B35328FF6F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D8A55-9632-46AD-80DF-1FE8E6CF0269}" type="datetimeFigureOut">
              <a:rPr lang="ru-RU"/>
              <a:pPr>
                <a:defRPr/>
              </a:pPr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A29DB-EABD-4465-B8A4-3D6ADC06F8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27F30-E4EF-4C8F-9D01-0DDA0574F0B6}" type="datetimeFigureOut">
              <a:rPr lang="ru-RU"/>
              <a:pPr>
                <a:defRPr/>
              </a:pPr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19C5C-C637-4BD0-B3A7-E740C6A43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D4482-E4BD-4BBC-A56C-546B340B521A}" type="datetimeFigureOut">
              <a:rPr lang="ru-RU"/>
              <a:pPr>
                <a:defRPr/>
              </a:pPr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31AC6-14CB-4249-965F-0283C6A63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CC94F-CCF2-4B91-90EA-475A554815E6}" type="datetimeFigureOut">
              <a:rPr lang="ru-RU"/>
              <a:pPr>
                <a:defRPr/>
              </a:pPr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216C6-35D7-43E3-9C06-4B4E67072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392E-8F5D-4980-AB32-06B94E04D627}" type="datetimeFigureOut">
              <a:rPr lang="ru-RU"/>
              <a:pPr>
                <a:defRPr/>
              </a:pPr>
              <a:t>02.05.2024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BDAEB-9631-428B-9A1B-FBB1139EA5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66550-B270-43BE-8492-124DCC3662AC}" type="datetimeFigureOut">
              <a:rPr lang="ru-RU"/>
              <a:pPr>
                <a:defRPr/>
              </a:pPr>
              <a:t>02.05.2024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D93A7-422B-45AE-BD34-6D7547347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29700-DF17-4B7E-A1CA-FD24B7FF9386}" type="datetimeFigureOut">
              <a:rPr lang="ru-RU"/>
              <a:pPr>
                <a:defRPr/>
              </a:pPr>
              <a:t>02.05.2024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03E5C-7E36-40FC-897C-748C25860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227F6-035E-49A7-9C81-C8B2729295CA}" type="datetimeFigureOut">
              <a:rPr lang="ru-RU"/>
              <a:pPr>
                <a:defRPr/>
              </a:pPr>
              <a:t>02.05.2024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04243-7CFA-4A89-BE3E-F5417B4D3A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2C7C1-3B72-46FB-ACB3-15715464CF9F}" type="datetimeFigureOut">
              <a:rPr lang="ru-RU"/>
              <a:pPr>
                <a:defRPr/>
              </a:pPr>
              <a:t>02.05.2024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B5FD1-D0F3-479F-90EA-D9B848D98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253C-3506-4B56-B526-52EAE9D2FD9D}" type="datetimeFigureOut">
              <a:rPr lang="ru-RU"/>
              <a:pPr>
                <a:defRPr/>
              </a:pPr>
              <a:t>02.05.2024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A5AC4-5C1C-4219-9DBB-0D874D7B4C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D5EDA1-2B32-4C37-A12B-85596D965DAB}" type="datetimeFigureOut">
              <a:rPr lang="ru-RU"/>
              <a:pPr>
                <a:defRPr/>
              </a:pPr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8EA90E-D8B1-433D-9ED4-1B00FC829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7146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745572" y="142852"/>
            <a:ext cx="74586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Василий Иванович Белов</a:t>
            </a:r>
          </a:p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«Малька провинилась»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5992"/>
            <a:ext cx="4641632" cy="45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5929322" y="2500306"/>
            <a:ext cx="270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 класс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0" y="357166"/>
            <a:ext cx="9144000" cy="6628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Как-то зимой, по снегу, я пошел к Лидии за молоком и услышал, как в доме ругалась хозяйка. «Что такое? – подумалось мне. – Кого это Лидия так честит?»</a:t>
            </a:r>
          </a:p>
          <a:p>
            <a:r>
              <a:rPr lang="ru-RU" sz="1400" dirty="0" smtClean="0"/>
              <a:t>– Кривоногая! </a:t>
            </a:r>
            <a:r>
              <a:rPr lang="ru-RU" sz="1400" dirty="0" err="1" smtClean="0"/>
              <a:t>Шельма</a:t>
            </a:r>
            <a:r>
              <a:rPr lang="ru-RU" sz="1400" dirty="0" smtClean="0"/>
              <a:t>! – слышался за дверью голос Лидии. – Чего уши-то выставила? Ох, </a:t>
            </a:r>
            <a:r>
              <a:rPr lang="ru-RU" sz="1400" dirty="0" err="1" smtClean="0"/>
              <a:t>блудня</a:t>
            </a:r>
            <a:r>
              <a:rPr lang="ru-RU" sz="1400" dirty="0" smtClean="0"/>
              <a:t>! Ну, погоди! Не стыдно тебе в глаза-то глядеть, </a:t>
            </a:r>
            <a:r>
              <a:rPr lang="ru-RU" sz="1400" dirty="0" err="1" smtClean="0"/>
              <a:t>батявке</a:t>
            </a:r>
            <a:r>
              <a:rPr lang="ru-RU" sz="1400" dirty="0" smtClean="0"/>
              <a:t>? Не стыдно?!</a:t>
            </a:r>
          </a:p>
          <a:p>
            <a:r>
              <a:rPr lang="ru-RU" sz="1400" dirty="0" smtClean="0"/>
              <a:t>Я вошёл в комнату. Лидия поздоровалась со мной и продолжала ругаться:</a:t>
            </a:r>
          </a:p>
          <a:p>
            <a:r>
              <a:rPr lang="ru-RU" sz="1400" dirty="0" smtClean="0"/>
              <a:t>– Ремень-то бы взять да и нахлестать! Либо совсем на волю выставить, бессовестную!</a:t>
            </a:r>
          </a:p>
          <a:p>
            <a:r>
              <a:rPr lang="ru-RU" sz="1400" dirty="0" smtClean="0"/>
              <a:t>Оказывается, Лидия ругала Мальку. За то, что та принесла двух щенят. Малька с недоумением глядела в глаза хозяйке, виновато мотала хвостом и не понимала, за что её так ругают. Я поглядел под лавку: там в старой шапке-ушанке беспомощно барахтались два крохотных кутёнка. Малька едва не вцепилась мне в нос.</a:t>
            </a:r>
          </a:p>
          <a:p>
            <a:r>
              <a:rPr lang="ru-RU" sz="1400" dirty="0" smtClean="0"/>
              <a:t>– Сиди! – осадила её Лидия. – Сиди, никто не возьмёт твоих шаромыжников! Кому они нужны...</a:t>
            </a:r>
          </a:p>
          <a:p>
            <a:r>
              <a:rPr lang="ru-RU" sz="1400" dirty="0" smtClean="0"/>
              <a:t>Лидия ругала Мальку два дня, на третий сказала:</a:t>
            </a:r>
          </a:p>
          <a:p>
            <a:r>
              <a:rPr lang="ru-RU" sz="1400" dirty="0" smtClean="0"/>
              <a:t>– Ладно, пускай живут.</a:t>
            </a:r>
          </a:p>
          <a:p>
            <a:r>
              <a:rPr lang="ru-RU" sz="1400" dirty="0" smtClean="0"/>
              <a:t>Потом я слышал, что одного </a:t>
            </a:r>
            <a:r>
              <a:rPr lang="ru-RU" sz="1400" dirty="0" err="1" smtClean="0"/>
              <a:t>щенёнка</a:t>
            </a:r>
            <a:r>
              <a:rPr lang="ru-RU" sz="1400" dirty="0" smtClean="0"/>
              <a:t> забрал тракторист, который часто проезжал через деревню. Второго Лидия отнесла за реку в соседнюю деревню, а взамен принесла рыжего молодого кота. Не знаю уж, как отнеслась ко всему этому Малька, наверное, не очень-то ей было приятно. Лидия, во всяком случае, была довольна. </a:t>
            </a:r>
          </a:p>
          <a:p>
            <a:r>
              <a:rPr lang="ru-RU" sz="1400" dirty="0" smtClean="0"/>
              <a:t>Деревня, где я жил, размещалась на горке, а на другой стороне засыпанной снегом речки, тоже на горке, стоит другая, соседняя деревня. Летом через речку ходили по лаве. Лава – это два стёсанных бревна, перекинутых с одного берега на другой. Тропка на ту сторону оставалась прежняя, люди и зимой ходили по лаве, хотя можно было и по льду, напрямик. Я каждый день катался тут на лыжах. Однажды смотрю: по тропке из соседней заречной деревни бежит Малька. Одна-одинёшенька. Бежит домой деловито, ни на что не оглядывается. Кривые ножки так и мелькают на белом снегу. На следующий день – опять. Я удивился: куда это она бегает? Да ещё каждый день и всегда в одно и то же время. Спросил у Лидии:</a:t>
            </a:r>
          </a:p>
          <a:p>
            <a:r>
              <a:rPr lang="ru-RU" sz="1400" dirty="0" smtClean="0"/>
              <a:t>– Куда это Малька каждый день бегает?</a:t>
            </a:r>
          </a:p>
          <a:p>
            <a:r>
              <a:rPr lang="ru-RU" sz="1400" dirty="0" smtClean="0"/>
              <a:t>– Да кормить! – весело пояснила Лидия. – Изо дня в день так и бегает, ничем не остановить. Уж я её ругала и в избе запирала, всё впустую. Только отвернёшься – готово дело. Была да нет, побежала кормить своё дитятко.</a:t>
            </a:r>
          </a:p>
          <a:p>
            <a:r>
              <a:rPr lang="ru-RU" sz="1400" dirty="0" smtClean="0"/>
              <a:t>Вот так, думаю, Малька! Какая верная оказалась мамаша. Каждый день за два километра в чужую деревню, несмотря ни на какие опасности, бегает кормить своего сынка. Не каждая так может.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71670" y="0"/>
            <a:ext cx="41019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Малька провинилась</a:t>
            </a:r>
            <a:endParaRPr lang="ru-RU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15143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Цели:</a:t>
            </a:r>
            <a:endParaRPr lang="ru-RU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2918"/>
            <a:ext cx="90011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ru-RU" b="1" i="1" u="sng" dirty="0" smtClean="0"/>
          </a:p>
          <a:p>
            <a:pPr marL="342900" indent="-342900"/>
            <a:r>
              <a:rPr lang="ru-RU" b="1" i="1" u="sng" dirty="0" smtClean="0"/>
              <a:t>1.Образовательная:</a:t>
            </a:r>
            <a:r>
              <a:rPr lang="ru-RU" dirty="0" smtClean="0"/>
              <a:t> формирование осознанности, выразительности и беглости </a:t>
            </a:r>
          </a:p>
          <a:p>
            <a:pPr marL="342900" indent="-342900"/>
            <a:r>
              <a:rPr lang="ru-RU" dirty="0" smtClean="0"/>
              <a:t>чтения.</a:t>
            </a:r>
          </a:p>
          <a:p>
            <a:pPr marL="342900" indent="-342900"/>
            <a:endParaRPr lang="ru-RU" b="1" i="1" u="sng" dirty="0" smtClean="0"/>
          </a:p>
          <a:p>
            <a:pPr marL="342900" indent="-342900"/>
            <a:r>
              <a:rPr lang="ru-RU" b="1" i="1" u="sng" dirty="0" smtClean="0"/>
              <a:t>2. Развивающая: </a:t>
            </a:r>
            <a:r>
              <a:rPr lang="ru-RU" dirty="0" smtClean="0"/>
              <a:t>развитие речи, памяти детей.</a:t>
            </a:r>
          </a:p>
          <a:p>
            <a:pPr marL="342900" indent="-342900"/>
            <a:endParaRPr lang="ru-RU" b="1" i="1" u="sng" dirty="0" smtClean="0"/>
          </a:p>
          <a:p>
            <a:pPr marL="342900" indent="-342900"/>
            <a:r>
              <a:rPr lang="ru-RU" b="1" i="1" u="sng" dirty="0" smtClean="0"/>
              <a:t>3.Воспитывающая:</a:t>
            </a:r>
            <a:r>
              <a:rPr lang="ru-RU" dirty="0" smtClean="0"/>
              <a:t> формирование нравственности, бережного отношения к </a:t>
            </a:r>
          </a:p>
          <a:p>
            <a:pPr marL="342900" indent="-342900"/>
            <a:r>
              <a:rPr lang="ru-RU" dirty="0" smtClean="0"/>
              <a:t>природе, воспитание гуманного отношения к животным, любовь к родным, </a:t>
            </a:r>
          </a:p>
          <a:p>
            <a:pPr marL="342900" indent="-342900"/>
            <a:r>
              <a:rPr lang="ru-RU" dirty="0" smtClean="0"/>
              <a:t>самоотверженность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4069" y="2428868"/>
            <a:ext cx="9109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Подготовка к восприятию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1500166" y="0"/>
            <a:ext cx="67996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Василий Иванович Белов</a:t>
            </a:r>
            <a:endParaRPr lang="ru-RU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356"/>
            <a:ext cx="4510577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4429124" y="785794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Родился 23 октября 1932 года в деревне </a:t>
            </a:r>
            <a:r>
              <a:rPr lang="ru-RU" dirty="0" err="1" smtClean="0"/>
              <a:t>Тимониха</a:t>
            </a:r>
            <a:r>
              <a:rPr lang="ru-RU" dirty="0" smtClean="0"/>
              <a:t>. Василий Белов умудрился выжить во время без отца. Его отец погиб на фронте в 1943 году, когда Васе было 10 лет. Еще мальчишкой он начал работать в колхозе, помогая матери поднимать четверых младших детей. Когда началась Великая Отечественная война, Василий Белов учился во 2-м классе. Он был такого же возраста, как вы. Из воспоминаний детства ему больше всего запомнились постоянный голод и любовь к чтению.</a:t>
            </a:r>
          </a:p>
          <a:p>
            <a:r>
              <a:rPr lang="ru-RU" dirty="0" smtClean="0"/>
              <a:t>У отца имелась небольшая библиотечка. Все книги из домашней библиотечки Вася изучил во время войны от корки до корки. Иногда специально растягивал удовольствие и читал книгу медленно, чтобы надолго хватило. Любимой книжкой была книга А.П.Гайдара "Дальние страны".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0" y="785794"/>
            <a:ext cx="89297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Прочитайте название рассказа, как вы думаете, о ком и о чем будет идти речь в </a:t>
            </a:r>
          </a:p>
          <a:p>
            <a:pPr marL="342900" indent="-342900"/>
            <a:r>
              <a:rPr lang="ru-RU" dirty="0" smtClean="0"/>
              <a:t>произведении?</a:t>
            </a:r>
          </a:p>
          <a:p>
            <a:pPr marL="342900" indent="-342900"/>
            <a:r>
              <a:rPr lang="ru-RU" dirty="0" smtClean="0"/>
              <a:t>(о девочке Мальке, которая сделала что-то плохое)</a:t>
            </a: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712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Пользователь Windows</cp:lastModifiedBy>
  <cp:revision>19</cp:revision>
  <dcterms:created xsi:type="dcterms:W3CDTF">2011-07-02T10:03:42Z</dcterms:created>
  <dcterms:modified xsi:type="dcterms:W3CDTF">2024-05-02T19:41:10Z</dcterms:modified>
</cp:coreProperties>
</file>