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68" r:id="rId12"/>
    <p:sldId id="266" r:id="rId13"/>
    <p:sldId id="269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89BD8-EB86-42AE-8011-4E158D2A07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77B6C6-778E-455B-877E-50052BCA7F21}">
      <dgm:prSet phldrT="[Текст]"/>
      <dgm:spPr/>
      <dgm:t>
        <a:bodyPr/>
        <a:lstStyle/>
        <a:p>
          <a:r>
            <a:rPr lang="ru-RU" dirty="0" smtClean="0"/>
            <a:t>эмпирические</a:t>
          </a:r>
          <a:endParaRPr lang="ru-RU" dirty="0"/>
        </a:p>
      </dgm:t>
    </dgm:pt>
    <dgm:pt modelId="{AB6418F1-4003-4834-9680-7DA2C3F55450}" type="parTrans" cxnId="{2C80B27A-5D1D-4822-8AC5-1D3BAABDA1EF}">
      <dgm:prSet/>
      <dgm:spPr/>
      <dgm:t>
        <a:bodyPr/>
        <a:lstStyle/>
        <a:p>
          <a:endParaRPr lang="ru-RU"/>
        </a:p>
      </dgm:t>
    </dgm:pt>
    <dgm:pt modelId="{BD59FD00-95CE-441A-A8C9-3914A9713DE0}" type="sibTrans" cxnId="{2C80B27A-5D1D-4822-8AC5-1D3BAABDA1EF}">
      <dgm:prSet/>
      <dgm:spPr/>
      <dgm:t>
        <a:bodyPr/>
        <a:lstStyle/>
        <a:p>
          <a:endParaRPr lang="ru-RU"/>
        </a:p>
      </dgm:t>
    </dgm:pt>
    <dgm:pt modelId="{85C24D67-715A-49BB-BB3C-ED8B6A6E6747}">
      <dgm:prSet phldrT="[Текст]"/>
      <dgm:spPr/>
      <dgm:t>
        <a:bodyPr/>
        <a:lstStyle/>
        <a:p>
          <a:pPr algn="l"/>
          <a:r>
            <a:rPr lang="ru-RU" dirty="0" smtClean="0"/>
            <a:t>Наблюдение</a:t>
          </a:r>
          <a:endParaRPr lang="ru-RU" dirty="0"/>
        </a:p>
      </dgm:t>
    </dgm:pt>
    <dgm:pt modelId="{6367A4C3-5A4C-4671-892E-A458F0B86AA0}" type="parTrans" cxnId="{08F587AB-F954-4068-984B-466014CB865C}">
      <dgm:prSet/>
      <dgm:spPr/>
      <dgm:t>
        <a:bodyPr/>
        <a:lstStyle/>
        <a:p>
          <a:endParaRPr lang="ru-RU"/>
        </a:p>
      </dgm:t>
    </dgm:pt>
    <dgm:pt modelId="{693966C2-665C-49FE-9FE8-86105AD1A4BC}" type="sibTrans" cxnId="{08F587AB-F954-4068-984B-466014CB865C}">
      <dgm:prSet/>
      <dgm:spPr/>
      <dgm:t>
        <a:bodyPr/>
        <a:lstStyle/>
        <a:p>
          <a:endParaRPr lang="ru-RU"/>
        </a:p>
      </dgm:t>
    </dgm:pt>
    <dgm:pt modelId="{4017EA85-2DAD-4808-82BC-8D7E6E13A7BF}">
      <dgm:prSet phldrT="[Текст]"/>
      <dgm:spPr/>
      <dgm:t>
        <a:bodyPr/>
        <a:lstStyle/>
        <a:p>
          <a:r>
            <a:rPr lang="ru-RU" dirty="0" smtClean="0"/>
            <a:t>теоретические</a:t>
          </a:r>
          <a:endParaRPr lang="ru-RU" dirty="0"/>
        </a:p>
      </dgm:t>
    </dgm:pt>
    <dgm:pt modelId="{44823FD7-BB12-4B87-AAE0-2B3F7451B108}" type="parTrans" cxnId="{2B0E2B12-43F6-49FD-A884-89A67E1BDCAC}">
      <dgm:prSet/>
      <dgm:spPr/>
      <dgm:t>
        <a:bodyPr/>
        <a:lstStyle/>
        <a:p>
          <a:endParaRPr lang="ru-RU"/>
        </a:p>
      </dgm:t>
    </dgm:pt>
    <dgm:pt modelId="{5E6DB5D7-690B-4D2B-A89C-4C0612CAA7EF}" type="sibTrans" cxnId="{2B0E2B12-43F6-49FD-A884-89A67E1BDCAC}">
      <dgm:prSet/>
      <dgm:spPr/>
      <dgm:t>
        <a:bodyPr/>
        <a:lstStyle/>
        <a:p>
          <a:endParaRPr lang="ru-RU"/>
        </a:p>
      </dgm:t>
    </dgm:pt>
    <dgm:pt modelId="{1AEAE2D2-53A9-4F19-B962-50D2E0582DDF}">
      <dgm:prSet phldrT="[Текст]"/>
      <dgm:spPr/>
      <dgm:t>
        <a:bodyPr/>
        <a:lstStyle/>
        <a:p>
          <a:r>
            <a:rPr lang="ru-RU" dirty="0" smtClean="0"/>
            <a:t>Абстрагирование</a:t>
          </a:r>
          <a:endParaRPr lang="ru-RU" dirty="0"/>
        </a:p>
      </dgm:t>
    </dgm:pt>
    <dgm:pt modelId="{F242047A-A73B-42C3-9DB0-51E7C772014D}" type="parTrans" cxnId="{F8546C0E-9094-4458-989C-91CB173CDE3C}">
      <dgm:prSet/>
      <dgm:spPr/>
      <dgm:t>
        <a:bodyPr/>
        <a:lstStyle/>
        <a:p>
          <a:endParaRPr lang="ru-RU"/>
        </a:p>
      </dgm:t>
    </dgm:pt>
    <dgm:pt modelId="{71F934D0-5974-4B58-840D-261FCF6F897A}" type="sibTrans" cxnId="{F8546C0E-9094-4458-989C-91CB173CDE3C}">
      <dgm:prSet/>
      <dgm:spPr/>
      <dgm:t>
        <a:bodyPr/>
        <a:lstStyle/>
        <a:p>
          <a:endParaRPr lang="ru-RU"/>
        </a:p>
      </dgm:t>
    </dgm:pt>
    <dgm:pt modelId="{471277EA-EF15-426F-BBA6-AA809C0C40F5}">
      <dgm:prSet phldrT="[Текст]"/>
      <dgm:spPr/>
      <dgm:t>
        <a:bodyPr/>
        <a:lstStyle/>
        <a:p>
          <a:pPr algn="l"/>
          <a:r>
            <a:rPr lang="ru-RU" dirty="0" smtClean="0"/>
            <a:t>Описание</a:t>
          </a:r>
          <a:endParaRPr lang="ru-RU" dirty="0"/>
        </a:p>
      </dgm:t>
    </dgm:pt>
    <dgm:pt modelId="{35BFA088-70EF-448A-808F-28D4F25AE912}" type="parTrans" cxnId="{4BCA5AEE-B3A2-47C0-8E0A-F4D87E19D5A5}">
      <dgm:prSet/>
      <dgm:spPr/>
      <dgm:t>
        <a:bodyPr/>
        <a:lstStyle/>
        <a:p>
          <a:endParaRPr lang="ru-RU"/>
        </a:p>
      </dgm:t>
    </dgm:pt>
    <dgm:pt modelId="{F34F55FD-74B2-412F-A105-4F1CD84846D8}" type="sibTrans" cxnId="{4BCA5AEE-B3A2-47C0-8E0A-F4D87E19D5A5}">
      <dgm:prSet/>
      <dgm:spPr/>
      <dgm:t>
        <a:bodyPr/>
        <a:lstStyle/>
        <a:p>
          <a:endParaRPr lang="ru-RU"/>
        </a:p>
      </dgm:t>
    </dgm:pt>
    <dgm:pt modelId="{12CF7CB5-D08E-49DA-A6DE-29FE80826FCE}">
      <dgm:prSet phldrT="[Текст]"/>
      <dgm:spPr/>
      <dgm:t>
        <a:bodyPr/>
        <a:lstStyle/>
        <a:p>
          <a:pPr algn="l"/>
          <a:r>
            <a:rPr lang="ru-RU" dirty="0" smtClean="0"/>
            <a:t>Сравнение</a:t>
          </a:r>
          <a:endParaRPr lang="ru-RU" dirty="0"/>
        </a:p>
      </dgm:t>
    </dgm:pt>
    <dgm:pt modelId="{6FB3A2FA-9E28-4F1B-8CB7-732D2B8F7304}" type="parTrans" cxnId="{70F3EA8F-A628-48F4-B7FE-31B33D027748}">
      <dgm:prSet/>
      <dgm:spPr/>
      <dgm:t>
        <a:bodyPr/>
        <a:lstStyle/>
        <a:p>
          <a:endParaRPr lang="ru-RU"/>
        </a:p>
      </dgm:t>
    </dgm:pt>
    <dgm:pt modelId="{43EFE213-E35F-4C74-836D-F7D73429BD9E}" type="sibTrans" cxnId="{70F3EA8F-A628-48F4-B7FE-31B33D027748}">
      <dgm:prSet/>
      <dgm:spPr/>
      <dgm:t>
        <a:bodyPr/>
        <a:lstStyle/>
        <a:p>
          <a:endParaRPr lang="ru-RU"/>
        </a:p>
      </dgm:t>
    </dgm:pt>
    <dgm:pt modelId="{86E57995-59F9-4691-BA67-8CE4E93F62BC}">
      <dgm:prSet phldrT="[Текст]"/>
      <dgm:spPr/>
      <dgm:t>
        <a:bodyPr/>
        <a:lstStyle/>
        <a:p>
          <a:pPr algn="l"/>
          <a:r>
            <a:rPr lang="ru-RU" dirty="0" smtClean="0"/>
            <a:t>Измерение</a:t>
          </a:r>
          <a:endParaRPr lang="ru-RU" dirty="0"/>
        </a:p>
      </dgm:t>
    </dgm:pt>
    <dgm:pt modelId="{0C5F7666-44F8-49B2-9E29-AD571E184CD9}" type="parTrans" cxnId="{88C81163-8093-4F8A-A482-191704277D8E}">
      <dgm:prSet/>
      <dgm:spPr/>
      <dgm:t>
        <a:bodyPr/>
        <a:lstStyle/>
        <a:p>
          <a:endParaRPr lang="ru-RU"/>
        </a:p>
      </dgm:t>
    </dgm:pt>
    <dgm:pt modelId="{99C6C8C4-DB23-46D6-AA5F-7BD24A55F4E4}" type="sibTrans" cxnId="{88C81163-8093-4F8A-A482-191704277D8E}">
      <dgm:prSet/>
      <dgm:spPr/>
      <dgm:t>
        <a:bodyPr/>
        <a:lstStyle/>
        <a:p>
          <a:endParaRPr lang="ru-RU"/>
        </a:p>
      </dgm:t>
    </dgm:pt>
    <dgm:pt modelId="{00154792-4C05-4BE5-B68F-09BA83F0AD0D}">
      <dgm:prSet phldrT="[Текст]"/>
      <dgm:spPr/>
      <dgm:t>
        <a:bodyPr/>
        <a:lstStyle/>
        <a:p>
          <a:pPr algn="l"/>
          <a:r>
            <a:rPr lang="ru-RU" dirty="0" smtClean="0"/>
            <a:t>Обобщение</a:t>
          </a:r>
          <a:endParaRPr lang="ru-RU" dirty="0"/>
        </a:p>
      </dgm:t>
    </dgm:pt>
    <dgm:pt modelId="{EE14056C-5115-4A3F-A356-2666C1331F74}" type="parTrans" cxnId="{AF26664E-565F-496D-AAF3-49ACC22B38F3}">
      <dgm:prSet/>
      <dgm:spPr/>
      <dgm:t>
        <a:bodyPr/>
        <a:lstStyle/>
        <a:p>
          <a:endParaRPr lang="ru-RU"/>
        </a:p>
      </dgm:t>
    </dgm:pt>
    <dgm:pt modelId="{37041A32-F0F8-4A58-8280-C81E9049FE70}" type="sibTrans" cxnId="{AF26664E-565F-496D-AAF3-49ACC22B38F3}">
      <dgm:prSet/>
      <dgm:spPr/>
      <dgm:t>
        <a:bodyPr/>
        <a:lstStyle/>
        <a:p>
          <a:endParaRPr lang="ru-RU"/>
        </a:p>
      </dgm:t>
    </dgm:pt>
    <dgm:pt modelId="{F3F5E0E1-F432-4413-AC8C-9C76180ED084}">
      <dgm:prSet phldrT="[Текст]"/>
      <dgm:spPr/>
      <dgm:t>
        <a:bodyPr/>
        <a:lstStyle/>
        <a:p>
          <a:pPr algn="l"/>
          <a:r>
            <a:rPr lang="ru-RU" dirty="0" smtClean="0"/>
            <a:t>Детерминация</a:t>
          </a:r>
          <a:endParaRPr lang="ru-RU" dirty="0"/>
        </a:p>
      </dgm:t>
    </dgm:pt>
    <dgm:pt modelId="{86455D34-29EF-47A8-BF84-3AAABA1864A7}" type="parTrans" cxnId="{F460476E-D09F-4C33-B402-B580EBBD4583}">
      <dgm:prSet/>
      <dgm:spPr/>
      <dgm:t>
        <a:bodyPr/>
        <a:lstStyle/>
        <a:p>
          <a:endParaRPr lang="ru-RU"/>
        </a:p>
      </dgm:t>
    </dgm:pt>
    <dgm:pt modelId="{EC7C23A0-F93E-41F1-80BA-8F6F71AFE6D4}" type="sibTrans" cxnId="{F460476E-D09F-4C33-B402-B580EBBD4583}">
      <dgm:prSet/>
      <dgm:spPr/>
      <dgm:t>
        <a:bodyPr/>
        <a:lstStyle/>
        <a:p>
          <a:endParaRPr lang="ru-RU"/>
        </a:p>
      </dgm:t>
    </dgm:pt>
    <dgm:pt modelId="{08112FE5-D5E9-4FE0-BBFF-A9B29D046514}">
      <dgm:prSet phldrT="[Текст]"/>
      <dgm:spPr/>
      <dgm:t>
        <a:bodyPr/>
        <a:lstStyle/>
        <a:p>
          <a:pPr algn="l"/>
          <a:r>
            <a:rPr lang="ru-RU" dirty="0" smtClean="0"/>
            <a:t>Объяснение</a:t>
          </a:r>
          <a:endParaRPr lang="ru-RU" dirty="0"/>
        </a:p>
      </dgm:t>
    </dgm:pt>
    <dgm:pt modelId="{23FBE579-EA48-487E-A98F-5902D2AF04E4}" type="parTrans" cxnId="{064FF6F8-54DF-40D3-B21D-0A61A69ECD98}">
      <dgm:prSet/>
      <dgm:spPr/>
      <dgm:t>
        <a:bodyPr/>
        <a:lstStyle/>
        <a:p>
          <a:endParaRPr lang="ru-RU"/>
        </a:p>
      </dgm:t>
    </dgm:pt>
    <dgm:pt modelId="{B659EC9E-313C-497D-8A85-C677915EF404}" type="sibTrans" cxnId="{064FF6F8-54DF-40D3-B21D-0A61A69ECD98}">
      <dgm:prSet/>
      <dgm:spPr/>
      <dgm:t>
        <a:bodyPr/>
        <a:lstStyle/>
        <a:p>
          <a:endParaRPr lang="ru-RU"/>
        </a:p>
      </dgm:t>
    </dgm:pt>
    <dgm:pt modelId="{6C1EED9C-258B-41D0-9C1F-368CD5C37EC1}">
      <dgm:prSet phldrT="[Текст]"/>
      <dgm:spPr/>
      <dgm:t>
        <a:bodyPr/>
        <a:lstStyle/>
        <a:p>
          <a:pPr algn="l"/>
          <a:r>
            <a:rPr lang="ru-RU" dirty="0" smtClean="0"/>
            <a:t>Предвидение</a:t>
          </a:r>
          <a:endParaRPr lang="ru-RU" dirty="0"/>
        </a:p>
      </dgm:t>
    </dgm:pt>
    <dgm:pt modelId="{8558E143-0560-41A9-82AA-F74B9710D409}" type="parTrans" cxnId="{D0F9B4FE-19A1-43B7-9329-2E71D2029FD9}">
      <dgm:prSet/>
      <dgm:spPr/>
      <dgm:t>
        <a:bodyPr/>
        <a:lstStyle/>
        <a:p>
          <a:endParaRPr lang="ru-RU"/>
        </a:p>
      </dgm:t>
    </dgm:pt>
    <dgm:pt modelId="{3C15EFE8-08EB-4D86-8BC7-D71E8C3505BF}" type="sibTrans" cxnId="{D0F9B4FE-19A1-43B7-9329-2E71D2029FD9}">
      <dgm:prSet/>
      <dgm:spPr/>
      <dgm:t>
        <a:bodyPr/>
        <a:lstStyle/>
        <a:p>
          <a:endParaRPr lang="ru-RU"/>
        </a:p>
      </dgm:t>
    </dgm:pt>
    <dgm:pt modelId="{861BF1F5-90D7-404A-B628-A5392B7CD590}">
      <dgm:prSet phldrT="[Текст]"/>
      <dgm:spPr/>
      <dgm:t>
        <a:bodyPr/>
        <a:lstStyle/>
        <a:p>
          <a:pPr algn="r"/>
          <a:endParaRPr lang="ru-RU" dirty="0"/>
        </a:p>
      </dgm:t>
    </dgm:pt>
    <dgm:pt modelId="{24EA06B6-1AAD-441A-A372-BFDD47C91609}" type="parTrans" cxnId="{086B1348-63EF-46B0-97D5-5AE002213283}">
      <dgm:prSet/>
      <dgm:spPr/>
      <dgm:t>
        <a:bodyPr/>
        <a:lstStyle/>
        <a:p>
          <a:endParaRPr lang="ru-RU"/>
        </a:p>
      </dgm:t>
    </dgm:pt>
    <dgm:pt modelId="{9902F7F2-91C7-4E4D-B58F-3BD3064EACE3}" type="sibTrans" cxnId="{086B1348-63EF-46B0-97D5-5AE002213283}">
      <dgm:prSet/>
      <dgm:spPr/>
      <dgm:t>
        <a:bodyPr/>
        <a:lstStyle/>
        <a:p>
          <a:endParaRPr lang="ru-RU"/>
        </a:p>
      </dgm:t>
    </dgm:pt>
    <dgm:pt modelId="{B8A69063-676A-47EA-9507-9173FA2C7D25}">
      <dgm:prSet phldrT="[Текст]"/>
      <dgm:spPr/>
      <dgm:t>
        <a:bodyPr/>
        <a:lstStyle/>
        <a:p>
          <a:pPr algn="l"/>
          <a:r>
            <a:rPr lang="ru-RU" dirty="0" smtClean="0"/>
            <a:t>Эксперимент </a:t>
          </a:r>
          <a:endParaRPr lang="ru-RU" dirty="0"/>
        </a:p>
      </dgm:t>
    </dgm:pt>
    <dgm:pt modelId="{C145AA8F-94A6-4076-A409-5DEA1884B730}" type="parTrans" cxnId="{A641BF35-B7EE-4989-8332-C183E784DCCB}">
      <dgm:prSet/>
      <dgm:spPr/>
      <dgm:t>
        <a:bodyPr/>
        <a:lstStyle/>
        <a:p>
          <a:endParaRPr lang="ru-RU"/>
        </a:p>
      </dgm:t>
    </dgm:pt>
    <dgm:pt modelId="{FF322D55-9759-4C95-AEDA-4A8681E1346F}" type="sibTrans" cxnId="{A641BF35-B7EE-4989-8332-C183E784DCCB}">
      <dgm:prSet/>
      <dgm:spPr/>
      <dgm:t>
        <a:bodyPr/>
        <a:lstStyle/>
        <a:p>
          <a:endParaRPr lang="ru-RU"/>
        </a:p>
      </dgm:t>
    </dgm:pt>
    <dgm:pt modelId="{F7647245-41E5-4F7C-9FCD-4F93D2510DA5}">
      <dgm:prSet phldrT="[Текст]"/>
      <dgm:spPr/>
      <dgm:t>
        <a:bodyPr/>
        <a:lstStyle/>
        <a:p>
          <a:r>
            <a:rPr lang="ru-RU" dirty="0" smtClean="0"/>
            <a:t>Идеализация</a:t>
          </a:r>
          <a:endParaRPr lang="ru-RU" dirty="0"/>
        </a:p>
      </dgm:t>
    </dgm:pt>
    <dgm:pt modelId="{20817B65-1688-4BDB-A752-73E883311920}" type="parTrans" cxnId="{FEDB9DDF-B468-482F-8306-BA5041B0ADA5}">
      <dgm:prSet/>
      <dgm:spPr/>
      <dgm:t>
        <a:bodyPr/>
        <a:lstStyle/>
        <a:p>
          <a:endParaRPr lang="ru-RU"/>
        </a:p>
      </dgm:t>
    </dgm:pt>
    <dgm:pt modelId="{5B8B9041-6634-4710-9C8F-AAB5C020A732}" type="sibTrans" cxnId="{FEDB9DDF-B468-482F-8306-BA5041B0ADA5}">
      <dgm:prSet/>
      <dgm:spPr/>
      <dgm:t>
        <a:bodyPr/>
        <a:lstStyle/>
        <a:p>
          <a:endParaRPr lang="ru-RU"/>
        </a:p>
      </dgm:t>
    </dgm:pt>
    <dgm:pt modelId="{712F2034-B2AE-40B8-9B42-C30CCC1B804E}">
      <dgm:prSet phldrT="[Текст]"/>
      <dgm:spPr/>
      <dgm:t>
        <a:bodyPr/>
        <a:lstStyle/>
        <a:p>
          <a:r>
            <a:rPr lang="ru-RU" dirty="0" smtClean="0"/>
            <a:t>Аналогия</a:t>
          </a:r>
          <a:endParaRPr lang="ru-RU" dirty="0"/>
        </a:p>
      </dgm:t>
    </dgm:pt>
    <dgm:pt modelId="{541BA4AC-A900-4633-8A96-DB17E9236695}" type="parTrans" cxnId="{2C8E7C7D-2576-4B1F-81C1-50F9263ECAD9}">
      <dgm:prSet/>
      <dgm:spPr/>
      <dgm:t>
        <a:bodyPr/>
        <a:lstStyle/>
        <a:p>
          <a:endParaRPr lang="ru-RU"/>
        </a:p>
      </dgm:t>
    </dgm:pt>
    <dgm:pt modelId="{51EE25DF-86A3-44C8-A280-B06209BFDE29}" type="sibTrans" cxnId="{2C8E7C7D-2576-4B1F-81C1-50F9263ECAD9}">
      <dgm:prSet/>
      <dgm:spPr/>
      <dgm:t>
        <a:bodyPr/>
        <a:lstStyle/>
        <a:p>
          <a:endParaRPr lang="ru-RU"/>
        </a:p>
      </dgm:t>
    </dgm:pt>
    <dgm:pt modelId="{2BDAEA7C-8635-4D80-84E3-9FE532422A45}">
      <dgm:prSet phldrT="[Текст]"/>
      <dgm:spPr/>
      <dgm:t>
        <a:bodyPr/>
        <a:lstStyle/>
        <a:p>
          <a:r>
            <a:rPr lang="ru-RU" dirty="0" smtClean="0"/>
            <a:t>Экстраполяция</a:t>
          </a:r>
          <a:endParaRPr lang="ru-RU" dirty="0"/>
        </a:p>
      </dgm:t>
    </dgm:pt>
    <dgm:pt modelId="{ABC3BEAE-CE3A-444E-8C50-E7ECE5C504C9}" type="parTrans" cxnId="{CAEE67FC-57DE-4F8B-9555-5860CD533E92}">
      <dgm:prSet/>
      <dgm:spPr/>
      <dgm:t>
        <a:bodyPr/>
        <a:lstStyle/>
        <a:p>
          <a:endParaRPr lang="ru-RU"/>
        </a:p>
      </dgm:t>
    </dgm:pt>
    <dgm:pt modelId="{5C0FC1AF-A1B0-4F79-8735-1CF253FAAB1F}" type="sibTrans" cxnId="{CAEE67FC-57DE-4F8B-9555-5860CD533E92}">
      <dgm:prSet/>
      <dgm:spPr/>
      <dgm:t>
        <a:bodyPr/>
        <a:lstStyle/>
        <a:p>
          <a:endParaRPr lang="ru-RU"/>
        </a:p>
      </dgm:t>
    </dgm:pt>
    <dgm:pt modelId="{B1452B8D-48B2-4223-8D34-4E3855A6DF5E}">
      <dgm:prSet phldrT="[Текст]"/>
      <dgm:spPr/>
      <dgm:t>
        <a:bodyPr/>
        <a:lstStyle/>
        <a:p>
          <a:r>
            <a:rPr lang="ru-RU" dirty="0" smtClean="0"/>
            <a:t>Классификация</a:t>
          </a:r>
          <a:endParaRPr lang="ru-RU" dirty="0"/>
        </a:p>
      </dgm:t>
    </dgm:pt>
    <dgm:pt modelId="{423A6D48-4B45-4063-B7DD-2333EAD60271}" type="parTrans" cxnId="{2A907DEC-95FC-4D78-8B9C-7639596CDF29}">
      <dgm:prSet/>
      <dgm:spPr/>
      <dgm:t>
        <a:bodyPr/>
        <a:lstStyle/>
        <a:p>
          <a:endParaRPr lang="ru-RU"/>
        </a:p>
      </dgm:t>
    </dgm:pt>
    <dgm:pt modelId="{FF55DE4B-3EF4-4F34-B1B1-B16A9CC6E63C}" type="sibTrans" cxnId="{2A907DEC-95FC-4D78-8B9C-7639596CDF29}">
      <dgm:prSet/>
      <dgm:spPr/>
      <dgm:t>
        <a:bodyPr/>
        <a:lstStyle/>
        <a:p>
          <a:endParaRPr lang="ru-RU"/>
        </a:p>
      </dgm:t>
    </dgm:pt>
    <dgm:pt modelId="{844FEE1A-F5A1-48D2-8A37-CCF465426B84}">
      <dgm:prSet phldrT="[Текст]"/>
      <dgm:spPr/>
      <dgm:t>
        <a:bodyPr/>
        <a:lstStyle/>
        <a:p>
          <a:r>
            <a:rPr lang="ru-RU" dirty="0" smtClean="0"/>
            <a:t>Индуктивно-дедуктивный метод</a:t>
          </a:r>
          <a:endParaRPr lang="ru-RU" dirty="0"/>
        </a:p>
      </dgm:t>
    </dgm:pt>
    <dgm:pt modelId="{59CFF251-BBAB-4393-9520-62D1EEC76B44}" type="parTrans" cxnId="{46F63D3F-A041-4AF2-B163-20DE11FF4F68}">
      <dgm:prSet/>
      <dgm:spPr/>
      <dgm:t>
        <a:bodyPr/>
        <a:lstStyle/>
        <a:p>
          <a:endParaRPr lang="ru-RU"/>
        </a:p>
      </dgm:t>
    </dgm:pt>
    <dgm:pt modelId="{8FE56C82-0A43-4CE1-9D0E-C803E898BC6F}" type="sibTrans" cxnId="{46F63D3F-A041-4AF2-B163-20DE11FF4F68}">
      <dgm:prSet/>
      <dgm:spPr/>
      <dgm:t>
        <a:bodyPr/>
        <a:lstStyle/>
        <a:p>
          <a:endParaRPr lang="ru-RU"/>
        </a:p>
      </dgm:t>
    </dgm:pt>
    <dgm:pt modelId="{D7314E8A-811F-4FB8-A545-2815735312E1}">
      <dgm:prSet phldrT="[Текст]"/>
      <dgm:spPr/>
      <dgm:t>
        <a:bodyPr/>
        <a:lstStyle/>
        <a:p>
          <a:r>
            <a:rPr lang="ru-RU" dirty="0" smtClean="0"/>
            <a:t>Аналитико-синтетический метод</a:t>
          </a:r>
          <a:endParaRPr lang="ru-RU" dirty="0"/>
        </a:p>
      </dgm:t>
    </dgm:pt>
    <dgm:pt modelId="{F206A4A3-019C-428E-B985-492127C34118}" type="parTrans" cxnId="{9921AB6D-0D20-422E-B6EB-A1FC08632A5E}">
      <dgm:prSet/>
      <dgm:spPr/>
      <dgm:t>
        <a:bodyPr/>
        <a:lstStyle/>
        <a:p>
          <a:endParaRPr lang="ru-RU"/>
        </a:p>
      </dgm:t>
    </dgm:pt>
    <dgm:pt modelId="{49AF6713-8A51-4FAB-A673-F0F60E1FE1DE}" type="sibTrans" cxnId="{9921AB6D-0D20-422E-B6EB-A1FC08632A5E}">
      <dgm:prSet/>
      <dgm:spPr/>
      <dgm:t>
        <a:bodyPr/>
        <a:lstStyle/>
        <a:p>
          <a:endParaRPr lang="ru-RU"/>
        </a:p>
      </dgm:t>
    </dgm:pt>
    <dgm:pt modelId="{89C37C89-481B-40E1-9BD5-B4DC72E17D42}">
      <dgm:prSet phldrT="[Текст]"/>
      <dgm:spPr/>
      <dgm:t>
        <a:bodyPr/>
        <a:lstStyle/>
        <a:p>
          <a:r>
            <a:rPr lang="ru-RU" dirty="0" smtClean="0"/>
            <a:t>Моделирование</a:t>
          </a:r>
          <a:endParaRPr lang="ru-RU" dirty="0"/>
        </a:p>
      </dgm:t>
    </dgm:pt>
    <dgm:pt modelId="{B70DE5F0-3133-41F4-9A3E-E8EEA6DCF991}" type="parTrans" cxnId="{07D2704D-BC31-4636-B5EC-57CCD6C5EE91}">
      <dgm:prSet/>
      <dgm:spPr/>
      <dgm:t>
        <a:bodyPr/>
        <a:lstStyle/>
        <a:p>
          <a:endParaRPr lang="ru-RU"/>
        </a:p>
      </dgm:t>
    </dgm:pt>
    <dgm:pt modelId="{2BC0D5E7-D50E-417D-BC08-E326DE1C239D}" type="sibTrans" cxnId="{07D2704D-BC31-4636-B5EC-57CCD6C5EE91}">
      <dgm:prSet/>
      <dgm:spPr/>
      <dgm:t>
        <a:bodyPr/>
        <a:lstStyle/>
        <a:p>
          <a:endParaRPr lang="ru-RU"/>
        </a:p>
      </dgm:t>
    </dgm:pt>
    <dgm:pt modelId="{6218822D-644C-4E7C-ACA5-5BC5D8F24D3C}">
      <dgm:prSet phldrT="[Текст]"/>
      <dgm:spPr/>
      <dgm:t>
        <a:bodyPr/>
        <a:lstStyle/>
        <a:p>
          <a:r>
            <a:rPr lang="ru-RU" dirty="0" smtClean="0"/>
            <a:t>Системный метод</a:t>
          </a:r>
          <a:endParaRPr lang="ru-RU" dirty="0"/>
        </a:p>
      </dgm:t>
    </dgm:pt>
    <dgm:pt modelId="{90C2FDB9-5A7E-4E46-BACE-724CCAD131FF}" type="parTrans" cxnId="{7ADDF476-9D61-4610-94CF-8864E7F0A059}">
      <dgm:prSet/>
      <dgm:spPr/>
      <dgm:t>
        <a:bodyPr/>
        <a:lstStyle/>
        <a:p>
          <a:endParaRPr lang="ru-RU"/>
        </a:p>
      </dgm:t>
    </dgm:pt>
    <dgm:pt modelId="{F81E3896-057C-486D-B86C-B148EDA8B224}" type="sibTrans" cxnId="{7ADDF476-9D61-4610-94CF-8864E7F0A059}">
      <dgm:prSet/>
      <dgm:spPr/>
      <dgm:t>
        <a:bodyPr/>
        <a:lstStyle/>
        <a:p>
          <a:endParaRPr lang="ru-RU"/>
        </a:p>
      </dgm:t>
    </dgm:pt>
    <dgm:pt modelId="{AE9E29E7-EC35-409C-866F-F70F780F5F28}">
      <dgm:prSet phldrT="[Текст]"/>
      <dgm:spPr/>
      <dgm:t>
        <a:bodyPr/>
        <a:lstStyle/>
        <a:p>
          <a:r>
            <a:rPr lang="ru-RU" dirty="0" smtClean="0"/>
            <a:t>Верификация</a:t>
          </a:r>
          <a:endParaRPr lang="ru-RU" dirty="0"/>
        </a:p>
      </dgm:t>
    </dgm:pt>
    <dgm:pt modelId="{933D533D-A13C-41B9-AF9E-07CA91C2C28B}" type="parTrans" cxnId="{7066F7CA-182D-46C1-A93E-21AFDD571432}">
      <dgm:prSet/>
      <dgm:spPr/>
      <dgm:t>
        <a:bodyPr/>
        <a:lstStyle/>
        <a:p>
          <a:endParaRPr lang="ru-RU"/>
        </a:p>
      </dgm:t>
    </dgm:pt>
    <dgm:pt modelId="{4A94A339-F8A6-43F3-BDFC-266872993F32}" type="sibTrans" cxnId="{7066F7CA-182D-46C1-A93E-21AFDD571432}">
      <dgm:prSet/>
      <dgm:spPr/>
      <dgm:t>
        <a:bodyPr/>
        <a:lstStyle/>
        <a:p>
          <a:endParaRPr lang="ru-RU"/>
        </a:p>
      </dgm:t>
    </dgm:pt>
    <dgm:pt modelId="{932A1E51-1DED-446B-87EB-096C9E618ADA}">
      <dgm:prSet phldrT="[Текст]"/>
      <dgm:spPr/>
      <dgm:t>
        <a:bodyPr/>
        <a:lstStyle/>
        <a:p>
          <a:r>
            <a:rPr lang="ru-RU" dirty="0" smtClean="0"/>
            <a:t>Интерпретация</a:t>
          </a:r>
          <a:endParaRPr lang="ru-RU" dirty="0"/>
        </a:p>
      </dgm:t>
    </dgm:pt>
    <dgm:pt modelId="{6A11FD72-DF6F-450C-A58C-490670D45939}" type="parTrans" cxnId="{233B7B32-B54E-4A45-BEC5-FC17420E19B2}">
      <dgm:prSet/>
      <dgm:spPr/>
      <dgm:t>
        <a:bodyPr/>
        <a:lstStyle/>
        <a:p>
          <a:endParaRPr lang="ru-RU"/>
        </a:p>
      </dgm:t>
    </dgm:pt>
    <dgm:pt modelId="{BE4137A3-A1A6-4FD7-A1EF-BD619961B7D1}" type="sibTrans" cxnId="{233B7B32-B54E-4A45-BEC5-FC17420E19B2}">
      <dgm:prSet/>
      <dgm:spPr/>
      <dgm:t>
        <a:bodyPr/>
        <a:lstStyle/>
        <a:p>
          <a:endParaRPr lang="ru-RU"/>
        </a:p>
      </dgm:t>
    </dgm:pt>
    <dgm:pt modelId="{DFD1F459-A112-4893-91D9-6D808AD85063}">
      <dgm:prSet phldrT="[Текст]"/>
      <dgm:spPr/>
      <dgm:t>
        <a:bodyPr/>
        <a:lstStyle/>
        <a:p>
          <a:r>
            <a:rPr lang="ru-RU" dirty="0" smtClean="0"/>
            <a:t>Формализация </a:t>
          </a:r>
          <a:endParaRPr lang="ru-RU" dirty="0"/>
        </a:p>
      </dgm:t>
    </dgm:pt>
    <dgm:pt modelId="{4D47A887-46B6-41C9-874E-8AE375F6CCEC}" type="parTrans" cxnId="{F466CCD2-A3A2-400C-9F45-A72302A1EF8B}">
      <dgm:prSet/>
      <dgm:spPr/>
      <dgm:t>
        <a:bodyPr/>
        <a:lstStyle/>
        <a:p>
          <a:endParaRPr lang="ru-RU"/>
        </a:p>
      </dgm:t>
    </dgm:pt>
    <dgm:pt modelId="{7A64D7EF-83E2-4443-BDEB-8D39FD5AE832}" type="sibTrans" cxnId="{F466CCD2-A3A2-400C-9F45-A72302A1EF8B}">
      <dgm:prSet/>
      <dgm:spPr/>
      <dgm:t>
        <a:bodyPr/>
        <a:lstStyle/>
        <a:p>
          <a:endParaRPr lang="ru-RU"/>
        </a:p>
      </dgm:t>
    </dgm:pt>
    <dgm:pt modelId="{A1B4E6CB-65D0-4D26-980A-EFAFE26DDDB3}" type="pres">
      <dgm:prSet presAssocID="{B2289BD8-EB86-42AE-8011-4E158D2A07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20D29B-6E04-4327-87FC-DD2086DF1F72}" type="pres">
      <dgm:prSet presAssocID="{DF77B6C6-778E-455B-877E-50052BCA7F21}" presName="composite" presStyleCnt="0"/>
      <dgm:spPr/>
    </dgm:pt>
    <dgm:pt modelId="{4B827DAC-1749-4A53-9759-231738699569}" type="pres">
      <dgm:prSet presAssocID="{DF77B6C6-778E-455B-877E-50052BCA7F2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11A57-842A-4500-AE85-9AA14B7654A8}" type="pres">
      <dgm:prSet presAssocID="{DF77B6C6-778E-455B-877E-50052BCA7F2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1E55C-BB4C-4E01-9C88-3E371DBCA69F}" type="pres">
      <dgm:prSet presAssocID="{BD59FD00-95CE-441A-A8C9-3914A9713DE0}" presName="space" presStyleCnt="0"/>
      <dgm:spPr/>
    </dgm:pt>
    <dgm:pt modelId="{BBD2738E-6872-4F20-B6FD-13354BDBF606}" type="pres">
      <dgm:prSet presAssocID="{4017EA85-2DAD-4808-82BC-8D7E6E13A7BF}" presName="composite" presStyleCnt="0"/>
      <dgm:spPr/>
    </dgm:pt>
    <dgm:pt modelId="{037B71B1-E44F-4F96-945D-18D377582280}" type="pres">
      <dgm:prSet presAssocID="{4017EA85-2DAD-4808-82BC-8D7E6E13A7B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79B4E-57D6-4A89-B25A-2E47BBF31415}" type="pres">
      <dgm:prSet presAssocID="{4017EA85-2DAD-4808-82BC-8D7E6E13A7B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B1348-63EF-46B0-97D5-5AE002213283}" srcId="{DF77B6C6-778E-455B-877E-50052BCA7F21}" destId="{861BF1F5-90D7-404A-B628-A5392B7CD590}" srcOrd="9" destOrd="0" parTransId="{24EA06B6-1AAD-441A-A372-BFDD47C91609}" sibTransId="{9902F7F2-91C7-4E4D-B58F-3BD3064EACE3}"/>
    <dgm:cxn modelId="{F8546C0E-9094-4458-989C-91CB173CDE3C}" srcId="{4017EA85-2DAD-4808-82BC-8D7E6E13A7BF}" destId="{1AEAE2D2-53A9-4F19-B962-50D2E0582DDF}" srcOrd="0" destOrd="0" parTransId="{F242047A-A73B-42C3-9DB0-51E7C772014D}" sibTransId="{71F934D0-5974-4B58-840D-261FCF6F897A}"/>
    <dgm:cxn modelId="{C233239F-3E5C-4C37-A266-EA140F319567}" type="presOf" srcId="{F3F5E0E1-F432-4413-AC8C-9C76180ED084}" destId="{48B11A57-842A-4500-AE85-9AA14B7654A8}" srcOrd="0" destOrd="5" presId="urn:microsoft.com/office/officeart/2005/8/layout/hList1"/>
    <dgm:cxn modelId="{E344060E-8883-42CA-B8BF-D76E8402DCAA}" type="presOf" srcId="{932A1E51-1DED-446B-87EB-096C9E618ADA}" destId="{C6B79B4E-57D6-4A89-B25A-2E47BBF31415}" srcOrd="0" destOrd="10" presId="urn:microsoft.com/office/officeart/2005/8/layout/hList1"/>
    <dgm:cxn modelId="{CBBD3B14-AC56-4055-84BC-D04DCE619BA3}" type="presOf" srcId="{4017EA85-2DAD-4808-82BC-8D7E6E13A7BF}" destId="{037B71B1-E44F-4F96-945D-18D377582280}" srcOrd="0" destOrd="0" presId="urn:microsoft.com/office/officeart/2005/8/layout/hList1"/>
    <dgm:cxn modelId="{AF26664E-565F-496D-AAF3-49ACC22B38F3}" srcId="{DF77B6C6-778E-455B-877E-50052BCA7F21}" destId="{00154792-4C05-4BE5-B68F-09BA83F0AD0D}" srcOrd="4" destOrd="0" parTransId="{EE14056C-5115-4A3F-A356-2666C1331F74}" sibTransId="{37041A32-F0F8-4A58-8280-C81E9049FE70}"/>
    <dgm:cxn modelId="{9F4283FF-BEB1-4C8A-ACBD-6F058118ADB7}" type="presOf" srcId="{86E57995-59F9-4691-BA67-8CE4E93F62BC}" destId="{48B11A57-842A-4500-AE85-9AA14B7654A8}" srcOrd="0" destOrd="3" presId="urn:microsoft.com/office/officeart/2005/8/layout/hList1"/>
    <dgm:cxn modelId="{88C81163-8093-4F8A-A482-191704277D8E}" srcId="{DF77B6C6-778E-455B-877E-50052BCA7F21}" destId="{86E57995-59F9-4691-BA67-8CE4E93F62BC}" srcOrd="3" destOrd="0" parTransId="{0C5F7666-44F8-49B2-9E29-AD571E184CD9}" sibTransId="{99C6C8C4-DB23-46D6-AA5F-7BD24A55F4E4}"/>
    <dgm:cxn modelId="{2D94876D-2C45-4D92-8DB9-AAD423ED2628}" type="presOf" srcId="{DFD1F459-A112-4893-91D9-6D808AD85063}" destId="{C6B79B4E-57D6-4A89-B25A-2E47BBF31415}" srcOrd="0" destOrd="11" presId="urn:microsoft.com/office/officeart/2005/8/layout/hList1"/>
    <dgm:cxn modelId="{4815D765-9564-4F29-BA5E-54A140153F63}" type="presOf" srcId="{D7314E8A-811F-4FB8-A545-2815735312E1}" destId="{C6B79B4E-57D6-4A89-B25A-2E47BBF31415}" srcOrd="0" destOrd="6" presId="urn:microsoft.com/office/officeart/2005/8/layout/hList1"/>
    <dgm:cxn modelId="{9921AB6D-0D20-422E-B6EB-A1FC08632A5E}" srcId="{4017EA85-2DAD-4808-82BC-8D7E6E13A7BF}" destId="{D7314E8A-811F-4FB8-A545-2815735312E1}" srcOrd="6" destOrd="0" parTransId="{F206A4A3-019C-428E-B985-492127C34118}" sibTransId="{49AF6713-8A51-4FAB-A673-F0F60E1FE1DE}"/>
    <dgm:cxn modelId="{46F63D3F-A041-4AF2-B163-20DE11FF4F68}" srcId="{4017EA85-2DAD-4808-82BC-8D7E6E13A7BF}" destId="{844FEE1A-F5A1-48D2-8A37-CCF465426B84}" srcOrd="5" destOrd="0" parTransId="{59CFF251-BBAB-4393-9520-62D1EEC76B44}" sibTransId="{8FE56C82-0A43-4CE1-9D0E-C803E898BC6F}"/>
    <dgm:cxn modelId="{7066F7CA-182D-46C1-A93E-21AFDD571432}" srcId="{4017EA85-2DAD-4808-82BC-8D7E6E13A7BF}" destId="{AE9E29E7-EC35-409C-866F-F70F780F5F28}" srcOrd="9" destOrd="0" parTransId="{933D533D-A13C-41B9-AF9E-07CA91C2C28B}" sibTransId="{4A94A339-F8A6-43F3-BDFC-266872993F32}"/>
    <dgm:cxn modelId="{A641BF35-B7EE-4989-8332-C183E784DCCB}" srcId="{DF77B6C6-778E-455B-877E-50052BCA7F21}" destId="{B8A69063-676A-47EA-9507-9173FA2C7D25}" srcOrd="8" destOrd="0" parTransId="{C145AA8F-94A6-4076-A409-5DEA1884B730}" sibTransId="{FF322D55-9759-4C95-AEDA-4A8681E1346F}"/>
    <dgm:cxn modelId="{064FF6F8-54DF-40D3-B21D-0A61A69ECD98}" srcId="{DF77B6C6-778E-455B-877E-50052BCA7F21}" destId="{08112FE5-D5E9-4FE0-BBFF-A9B29D046514}" srcOrd="6" destOrd="0" parTransId="{23FBE579-EA48-487E-A98F-5902D2AF04E4}" sibTransId="{B659EC9E-313C-497D-8A85-C677915EF404}"/>
    <dgm:cxn modelId="{07D2704D-BC31-4636-B5EC-57CCD6C5EE91}" srcId="{4017EA85-2DAD-4808-82BC-8D7E6E13A7BF}" destId="{89C37C89-481B-40E1-9BD5-B4DC72E17D42}" srcOrd="7" destOrd="0" parTransId="{B70DE5F0-3133-41F4-9A3E-E8EEA6DCF991}" sibTransId="{2BC0D5E7-D50E-417D-BC08-E326DE1C239D}"/>
    <dgm:cxn modelId="{CAD9A318-894F-4D54-9D33-CDF1AEF17D5C}" type="presOf" srcId="{B8A69063-676A-47EA-9507-9173FA2C7D25}" destId="{48B11A57-842A-4500-AE85-9AA14B7654A8}" srcOrd="0" destOrd="8" presId="urn:microsoft.com/office/officeart/2005/8/layout/hList1"/>
    <dgm:cxn modelId="{FEDB9DDF-B468-482F-8306-BA5041B0ADA5}" srcId="{4017EA85-2DAD-4808-82BC-8D7E6E13A7BF}" destId="{F7647245-41E5-4F7C-9FCD-4F93D2510DA5}" srcOrd="1" destOrd="0" parTransId="{20817B65-1688-4BDB-A752-73E883311920}" sibTransId="{5B8B9041-6634-4710-9C8F-AAB5C020A732}"/>
    <dgm:cxn modelId="{21B01F73-43AD-4D79-800E-DD542EA73536}" type="presOf" srcId="{712F2034-B2AE-40B8-9B42-C30CCC1B804E}" destId="{C6B79B4E-57D6-4A89-B25A-2E47BBF31415}" srcOrd="0" destOrd="2" presId="urn:microsoft.com/office/officeart/2005/8/layout/hList1"/>
    <dgm:cxn modelId="{7CD331BB-5CDD-4B0A-B967-DCAEC2840457}" type="presOf" srcId="{6218822D-644C-4E7C-ACA5-5BC5D8F24D3C}" destId="{C6B79B4E-57D6-4A89-B25A-2E47BBF31415}" srcOrd="0" destOrd="8" presId="urn:microsoft.com/office/officeart/2005/8/layout/hList1"/>
    <dgm:cxn modelId="{C047767E-F5AC-49D6-8461-9226338CCBED}" type="presOf" srcId="{844FEE1A-F5A1-48D2-8A37-CCF465426B84}" destId="{C6B79B4E-57D6-4A89-B25A-2E47BBF31415}" srcOrd="0" destOrd="5" presId="urn:microsoft.com/office/officeart/2005/8/layout/hList1"/>
    <dgm:cxn modelId="{4BCA5AEE-B3A2-47C0-8E0A-F4D87E19D5A5}" srcId="{DF77B6C6-778E-455B-877E-50052BCA7F21}" destId="{471277EA-EF15-426F-BBA6-AA809C0C40F5}" srcOrd="1" destOrd="0" parTransId="{35BFA088-70EF-448A-808F-28D4F25AE912}" sibTransId="{F34F55FD-74B2-412F-A105-4F1CD84846D8}"/>
    <dgm:cxn modelId="{7ADDF476-9D61-4610-94CF-8864E7F0A059}" srcId="{4017EA85-2DAD-4808-82BC-8D7E6E13A7BF}" destId="{6218822D-644C-4E7C-ACA5-5BC5D8F24D3C}" srcOrd="8" destOrd="0" parTransId="{90C2FDB9-5A7E-4E46-BACE-724CCAD131FF}" sibTransId="{F81E3896-057C-486D-B86C-B148EDA8B224}"/>
    <dgm:cxn modelId="{EAA9FD40-D11E-4CB2-859F-56D549394F3C}" type="presOf" srcId="{B1452B8D-48B2-4223-8D34-4E3855A6DF5E}" destId="{C6B79B4E-57D6-4A89-B25A-2E47BBF31415}" srcOrd="0" destOrd="4" presId="urn:microsoft.com/office/officeart/2005/8/layout/hList1"/>
    <dgm:cxn modelId="{17D09D17-402A-406F-A683-8EA9046261C2}" type="presOf" srcId="{F7647245-41E5-4F7C-9FCD-4F93D2510DA5}" destId="{C6B79B4E-57D6-4A89-B25A-2E47BBF31415}" srcOrd="0" destOrd="1" presId="urn:microsoft.com/office/officeart/2005/8/layout/hList1"/>
    <dgm:cxn modelId="{EF824295-7E9E-4A43-877D-7FC8059686FF}" type="presOf" srcId="{08112FE5-D5E9-4FE0-BBFF-A9B29D046514}" destId="{48B11A57-842A-4500-AE85-9AA14B7654A8}" srcOrd="0" destOrd="6" presId="urn:microsoft.com/office/officeart/2005/8/layout/hList1"/>
    <dgm:cxn modelId="{AC70BDD5-F64E-4FFA-91C6-1ADDA005CDFB}" type="presOf" srcId="{2BDAEA7C-8635-4D80-84E3-9FE532422A45}" destId="{C6B79B4E-57D6-4A89-B25A-2E47BBF31415}" srcOrd="0" destOrd="3" presId="urn:microsoft.com/office/officeart/2005/8/layout/hList1"/>
    <dgm:cxn modelId="{2C80B27A-5D1D-4822-8AC5-1D3BAABDA1EF}" srcId="{B2289BD8-EB86-42AE-8011-4E158D2A0786}" destId="{DF77B6C6-778E-455B-877E-50052BCA7F21}" srcOrd="0" destOrd="0" parTransId="{AB6418F1-4003-4834-9680-7DA2C3F55450}" sibTransId="{BD59FD00-95CE-441A-A8C9-3914A9713DE0}"/>
    <dgm:cxn modelId="{D0F9B4FE-19A1-43B7-9329-2E71D2029FD9}" srcId="{DF77B6C6-778E-455B-877E-50052BCA7F21}" destId="{6C1EED9C-258B-41D0-9C1F-368CD5C37EC1}" srcOrd="7" destOrd="0" parTransId="{8558E143-0560-41A9-82AA-F74B9710D409}" sibTransId="{3C15EFE8-08EB-4D86-8BC7-D71E8C3505BF}"/>
    <dgm:cxn modelId="{2C8E7C7D-2576-4B1F-81C1-50F9263ECAD9}" srcId="{4017EA85-2DAD-4808-82BC-8D7E6E13A7BF}" destId="{712F2034-B2AE-40B8-9B42-C30CCC1B804E}" srcOrd="2" destOrd="0" parTransId="{541BA4AC-A900-4633-8A96-DB17E9236695}" sibTransId="{51EE25DF-86A3-44C8-A280-B06209BFDE29}"/>
    <dgm:cxn modelId="{5372FE5E-88E6-4E58-9941-E05D9BB40B1B}" type="presOf" srcId="{B2289BD8-EB86-42AE-8011-4E158D2A0786}" destId="{A1B4E6CB-65D0-4D26-980A-EFAFE26DDDB3}" srcOrd="0" destOrd="0" presId="urn:microsoft.com/office/officeart/2005/8/layout/hList1"/>
    <dgm:cxn modelId="{89109AD1-4035-4B77-AB3C-D9B6D5ED7A9C}" type="presOf" srcId="{AE9E29E7-EC35-409C-866F-F70F780F5F28}" destId="{C6B79B4E-57D6-4A89-B25A-2E47BBF31415}" srcOrd="0" destOrd="9" presId="urn:microsoft.com/office/officeart/2005/8/layout/hList1"/>
    <dgm:cxn modelId="{B88B8B79-D1ED-46D1-9C23-07F8320C021E}" type="presOf" srcId="{DF77B6C6-778E-455B-877E-50052BCA7F21}" destId="{4B827DAC-1749-4A53-9759-231738699569}" srcOrd="0" destOrd="0" presId="urn:microsoft.com/office/officeart/2005/8/layout/hList1"/>
    <dgm:cxn modelId="{34732794-3F41-41A9-B97E-4F72A1C55348}" type="presOf" srcId="{12CF7CB5-D08E-49DA-A6DE-29FE80826FCE}" destId="{48B11A57-842A-4500-AE85-9AA14B7654A8}" srcOrd="0" destOrd="2" presId="urn:microsoft.com/office/officeart/2005/8/layout/hList1"/>
    <dgm:cxn modelId="{F466CCD2-A3A2-400C-9F45-A72302A1EF8B}" srcId="{4017EA85-2DAD-4808-82BC-8D7E6E13A7BF}" destId="{DFD1F459-A112-4893-91D9-6D808AD85063}" srcOrd="11" destOrd="0" parTransId="{4D47A887-46B6-41C9-874E-8AE375F6CCEC}" sibTransId="{7A64D7EF-83E2-4443-BDEB-8D39FD5AE832}"/>
    <dgm:cxn modelId="{233B7B32-B54E-4A45-BEC5-FC17420E19B2}" srcId="{4017EA85-2DAD-4808-82BC-8D7E6E13A7BF}" destId="{932A1E51-1DED-446B-87EB-096C9E618ADA}" srcOrd="10" destOrd="0" parTransId="{6A11FD72-DF6F-450C-A58C-490670D45939}" sibTransId="{BE4137A3-A1A6-4FD7-A1EF-BD619961B7D1}"/>
    <dgm:cxn modelId="{2A907DEC-95FC-4D78-8B9C-7639596CDF29}" srcId="{4017EA85-2DAD-4808-82BC-8D7E6E13A7BF}" destId="{B1452B8D-48B2-4223-8D34-4E3855A6DF5E}" srcOrd="4" destOrd="0" parTransId="{423A6D48-4B45-4063-B7DD-2333EAD60271}" sibTransId="{FF55DE4B-3EF4-4F34-B1B1-B16A9CC6E63C}"/>
    <dgm:cxn modelId="{70F3EA8F-A628-48F4-B7FE-31B33D027748}" srcId="{DF77B6C6-778E-455B-877E-50052BCA7F21}" destId="{12CF7CB5-D08E-49DA-A6DE-29FE80826FCE}" srcOrd="2" destOrd="0" parTransId="{6FB3A2FA-9E28-4F1B-8CB7-732D2B8F7304}" sibTransId="{43EFE213-E35F-4C74-836D-F7D73429BD9E}"/>
    <dgm:cxn modelId="{A598C7C4-1E1A-45A7-829E-D6E44F1CA2E5}" type="presOf" srcId="{89C37C89-481B-40E1-9BD5-B4DC72E17D42}" destId="{C6B79B4E-57D6-4A89-B25A-2E47BBF31415}" srcOrd="0" destOrd="7" presId="urn:microsoft.com/office/officeart/2005/8/layout/hList1"/>
    <dgm:cxn modelId="{44F749C7-706F-470B-9DC9-0D61ACA82DAE}" type="presOf" srcId="{85C24D67-715A-49BB-BB3C-ED8B6A6E6747}" destId="{48B11A57-842A-4500-AE85-9AA14B7654A8}" srcOrd="0" destOrd="0" presId="urn:microsoft.com/office/officeart/2005/8/layout/hList1"/>
    <dgm:cxn modelId="{CAEE67FC-57DE-4F8B-9555-5860CD533E92}" srcId="{4017EA85-2DAD-4808-82BC-8D7E6E13A7BF}" destId="{2BDAEA7C-8635-4D80-84E3-9FE532422A45}" srcOrd="3" destOrd="0" parTransId="{ABC3BEAE-CE3A-444E-8C50-E7ECE5C504C9}" sibTransId="{5C0FC1AF-A1B0-4F79-8735-1CF253FAAB1F}"/>
    <dgm:cxn modelId="{5B4B806C-7853-4799-BE12-247A87DD2679}" type="presOf" srcId="{6C1EED9C-258B-41D0-9C1F-368CD5C37EC1}" destId="{48B11A57-842A-4500-AE85-9AA14B7654A8}" srcOrd="0" destOrd="7" presId="urn:microsoft.com/office/officeart/2005/8/layout/hList1"/>
    <dgm:cxn modelId="{943462DD-13A9-4250-9D56-66D2809263E0}" type="presOf" srcId="{471277EA-EF15-426F-BBA6-AA809C0C40F5}" destId="{48B11A57-842A-4500-AE85-9AA14B7654A8}" srcOrd="0" destOrd="1" presId="urn:microsoft.com/office/officeart/2005/8/layout/hList1"/>
    <dgm:cxn modelId="{08F587AB-F954-4068-984B-466014CB865C}" srcId="{DF77B6C6-778E-455B-877E-50052BCA7F21}" destId="{85C24D67-715A-49BB-BB3C-ED8B6A6E6747}" srcOrd="0" destOrd="0" parTransId="{6367A4C3-5A4C-4671-892E-A458F0B86AA0}" sibTransId="{693966C2-665C-49FE-9FE8-86105AD1A4BC}"/>
    <dgm:cxn modelId="{2780E1DA-9C99-42CE-AFDE-E27C3261B437}" type="presOf" srcId="{00154792-4C05-4BE5-B68F-09BA83F0AD0D}" destId="{48B11A57-842A-4500-AE85-9AA14B7654A8}" srcOrd="0" destOrd="4" presId="urn:microsoft.com/office/officeart/2005/8/layout/hList1"/>
    <dgm:cxn modelId="{7BC15F48-9B9A-4F55-8BBB-B68B422517C0}" type="presOf" srcId="{861BF1F5-90D7-404A-B628-A5392B7CD590}" destId="{48B11A57-842A-4500-AE85-9AA14B7654A8}" srcOrd="0" destOrd="9" presId="urn:microsoft.com/office/officeart/2005/8/layout/hList1"/>
    <dgm:cxn modelId="{F460476E-D09F-4C33-B402-B580EBBD4583}" srcId="{DF77B6C6-778E-455B-877E-50052BCA7F21}" destId="{F3F5E0E1-F432-4413-AC8C-9C76180ED084}" srcOrd="5" destOrd="0" parTransId="{86455D34-29EF-47A8-BF84-3AAABA1864A7}" sibTransId="{EC7C23A0-F93E-41F1-80BA-8F6F71AFE6D4}"/>
    <dgm:cxn modelId="{2B0E2B12-43F6-49FD-A884-89A67E1BDCAC}" srcId="{B2289BD8-EB86-42AE-8011-4E158D2A0786}" destId="{4017EA85-2DAD-4808-82BC-8D7E6E13A7BF}" srcOrd="1" destOrd="0" parTransId="{44823FD7-BB12-4B87-AAE0-2B3F7451B108}" sibTransId="{5E6DB5D7-690B-4D2B-A89C-4C0612CAA7EF}"/>
    <dgm:cxn modelId="{FFEA3156-CCCF-4F9B-88CA-0A8E16DF5F6A}" type="presOf" srcId="{1AEAE2D2-53A9-4F19-B962-50D2E0582DDF}" destId="{C6B79B4E-57D6-4A89-B25A-2E47BBF31415}" srcOrd="0" destOrd="0" presId="urn:microsoft.com/office/officeart/2005/8/layout/hList1"/>
    <dgm:cxn modelId="{0D8709B6-3359-4AD5-9B21-47B889D2E363}" type="presParOf" srcId="{A1B4E6CB-65D0-4D26-980A-EFAFE26DDDB3}" destId="{7820D29B-6E04-4327-87FC-DD2086DF1F72}" srcOrd="0" destOrd="0" presId="urn:microsoft.com/office/officeart/2005/8/layout/hList1"/>
    <dgm:cxn modelId="{688EA7E7-7004-401E-A15E-0B104C3DFDF2}" type="presParOf" srcId="{7820D29B-6E04-4327-87FC-DD2086DF1F72}" destId="{4B827DAC-1749-4A53-9759-231738699569}" srcOrd="0" destOrd="0" presId="urn:microsoft.com/office/officeart/2005/8/layout/hList1"/>
    <dgm:cxn modelId="{902C2689-CC61-41D9-828F-94773385BA7A}" type="presParOf" srcId="{7820D29B-6E04-4327-87FC-DD2086DF1F72}" destId="{48B11A57-842A-4500-AE85-9AA14B7654A8}" srcOrd="1" destOrd="0" presId="urn:microsoft.com/office/officeart/2005/8/layout/hList1"/>
    <dgm:cxn modelId="{9B197C33-0A67-4B2A-A66F-9AE25081492B}" type="presParOf" srcId="{A1B4E6CB-65D0-4D26-980A-EFAFE26DDDB3}" destId="{6891E55C-BB4C-4E01-9C88-3E371DBCA69F}" srcOrd="1" destOrd="0" presId="urn:microsoft.com/office/officeart/2005/8/layout/hList1"/>
    <dgm:cxn modelId="{43BD28A5-4D25-479D-9797-366BCB0CB6DF}" type="presParOf" srcId="{A1B4E6CB-65D0-4D26-980A-EFAFE26DDDB3}" destId="{BBD2738E-6872-4F20-B6FD-13354BDBF606}" srcOrd="2" destOrd="0" presId="urn:microsoft.com/office/officeart/2005/8/layout/hList1"/>
    <dgm:cxn modelId="{A7C7BFF9-FCE4-47CB-9C4C-112126219898}" type="presParOf" srcId="{BBD2738E-6872-4F20-B6FD-13354BDBF606}" destId="{037B71B1-E44F-4F96-945D-18D377582280}" srcOrd="0" destOrd="0" presId="urn:microsoft.com/office/officeart/2005/8/layout/hList1"/>
    <dgm:cxn modelId="{9266BC53-C794-49C3-850F-A3447925F7C2}" type="presParOf" srcId="{BBD2738E-6872-4F20-B6FD-13354BDBF606}" destId="{C6B79B4E-57D6-4A89-B25A-2E47BBF314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27DAC-1749-4A53-9759-231738699569}">
      <dsp:nvSpPr>
        <dsp:cNvPr id="0" name=""/>
        <dsp:cNvSpPr/>
      </dsp:nvSpPr>
      <dsp:spPr>
        <a:xfrm>
          <a:off x="42" y="19168"/>
          <a:ext cx="40592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эмпирические</a:t>
          </a:r>
          <a:endParaRPr lang="ru-RU" sz="2000" kern="1200" dirty="0"/>
        </a:p>
      </dsp:txBody>
      <dsp:txXfrm>
        <a:off x="42" y="19168"/>
        <a:ext cx="4059212" cy="576000"/>
      </dsp:txXfrm>
    </dsp:sp>
    <dsp:sp modelId="{48B11A57-842A-4500-AE85-9AA14B7654A8}">
      <dsp:nvSpPr>
        <dsp:cNvPr id="0" name=""/>
        <dsp:cNvSpPr/>
      </dsp:nvSpPr>
      <dsp:spPr>
        <a:xfrm>
          <a:off x="42" y="595168"/>
          <a:ext cx="4059212" cy="3911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Наблюдение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Описание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Сравнение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Измерение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Обобщение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Детерминация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Объяснение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Предвидение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Эксперимент </a:t>
          </a:r>
          <a:endParaRPr lang="ru-RU" sz="2000" kern="1200" dirty="0"/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42" y="595168"/>
        <a:ext cx="4059212" cy="3911624"/>
      </dsp:txXfrm>
    </dsp:sp>
    <dsp:sp modelId="{037B71B1-E44F-4F96-945D-18D377582280}">
      <dsp:nvSpPr>
        <dsp:cNvPr id="0" name=""/>
        <dsp:cNvSpPr/>
      </dsp:nvSpPr>
      <dsp:spPr>
        <a:xfrm>
          <a:off x="4627544" y="19168"/>
          <a:ext cx="40592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теоретические</a:t>
          </a:r>
          <a:endParaRPr lang="ru-RU" sz="2000" kern="1200" dirty="0"/>
        </a:p>
      </dsp:txBody>
      <dsp:txXfrm>
        <a:off x="4627544" y="19168"/>
        <a:ext cx="4059212" cy="576000"/>
      </dsp:txXfrm>
    </dsp:sp>
    <dsp:sp modelId="{C6B79B4E-57D6-4A89-B25A-2E47BBF31415}">
      <dsp:nvSpPr>
        <dsp:cNvPr id="0" name=""/>
        <dsp:cNvSpPr/>
      </dsp:nvSpPr>
      <dsp:spPr>
        <a:xfrm>
          <a:off x="4627544" y="595168"/>
          <a:ext cx="4059212" cy="39116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Абстрагирование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Идеализация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Аналогия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Экстраполяция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Классификация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Индуктивно-дедуктивный метод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Аналитико-синтетический метод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Моделирование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Системный метод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Верификация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Интерпретация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Формализация </a:t>
          </a:r>
          <a:endParaRPr lang="ru-RU" sz="2000" kern="1200" dirty="0"/>
        </a:p>
      </dsp:txBody>
      <dsp:txXfrm>
        <a:off x="4627544" y="595168"/>
        <a:ext cx="4059212" cy="3911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1DE68-0AA1-46C2-B43D-76BBFAD9188B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EDE8F-0004-413E-9895-579B6EEDC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886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 в теории и методике обучения 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Проблема методов исследования на современном этапе развития лингводидактики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tabLst>
                <a:tab pos="442913" algn="l"/>
              </a:tabLst>
            </a:pPr>
            <a:r>
              <a:rPr lang="ru-RU" dirty="0" smtClean="0"/>
              <a:t>«Состояние современной науки настоятельно требует новых объяснительных концепций, соответствующих реалиям времени. Важно понять, что социокультурные системы имеют достаточное количество альтернативных путей эволюции. Они, особенно в точках бифуркации, определяются аттракторами открытых и нелинейных социальных сред».</a:t>
            </a:r>
          </a:p>
          <a:p>
            <a:pPr marL="0" indent="0">
              <a:buNone/>
            </a:pPr>
            <a:r>
              <a:rPr lang="ru-RU" dirty="0" smtClean="0"/>
              <a:t>«Прежние методологические подходы не учитывают неоднозначность будущего, факторы детерминации эволюционных процессов из будущего, конструктивность хаотического начала в эволюции, роль быстрых процессов в развитии сложного» </a:t>
            </a:r>
          </a:p>
          <a:p>
            <a:pPr marL="0" indent="0" algn="r">
              <a:buNone/>
            </a:pPr>
            <a:r>
              <a:rPr lang="ru-RU" sz="2600" dirty="0" smtClean="0"/>
              <a:t>(В.П. Овсянников)</a:t>
            </a:r>
          </a:p>
          <a:p>
            <a:pPr marL="0" indent="0">
              <a:buNone/>
              <a:tabLst>
                <a:tab pos="442913" algn="l"/>
              </a:tabLst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Проблема методов исследования на современном этапе развития лингводидактики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442913" algn="l"/>
              </a:tabLst>
            </a:pPr>
            <a:r>
              <a:rPr lang="ru-RU" dirty="0" smtClean="0"/>
              <a:t>Методологический кризис:</a:t>
            </a:r>
          </a:p>
          <a:p>
            <a:pPr marL="514350" indent="-514350">
              <a:buAutoNum type="arabicParenR"/>
              <a:tabLst>
                <a:tab pos="442913" algn="l"/>
              </a:tabLst>
            </a:pPr>
            <a:r>
              <a:rPr lang="ru-RU" sz="2600" dirty="0" smtClean="0"/>
              <a:t>Отсутствие единой </a:t>
            </a:r>
            <a:r>
              <a:rPr lang="ru-RU" sz="2600" dirty="0" err="1" smtClean="0"/>
              <a:t>общеразделяемой</a:t>
            </a:r>
            <a:r>
              <a:rPr lang="ru-RU" sz="2600" dirty="0" smtClean="0"/>
              <a:t> теории;</a:t>
            </a:r>
          </a:p>
          <a:p>
            <a:pPr marL="514350" indent="-514350">
              <a:buAutoNum type="arabicParenR"/>
              <a:tabLst>
                <a:tab pos="442913" algn="l"/>
              </a:tabLst>
            </a:pPr>
            <a:r>
              <a:rPr lang="ru-RU" sz="2600" dirty="0" smtClean="0"/>
              <a:t>Разобщенность на отдельные научные направления, каждое из которых «живет своей жизнью»;</a:t>
            </a:r>
          </a:p>
          <a:p>
            <a:pPr marL="514350" indent="-514350">
              <a:buAutoNum type="arabicParenR"/>
              <a:tabLst>
                <a:tab pos="442913" algn="l"/>
              </a:tabLst>
            </a:pPr>
            <a:r>
              <a:rPr lang="ru-RU" sz="2600" dirty="0" smtClean="0"/>
              <a:t>Отсутствие универсальных критериев и способов получения информации;</a:t>
            </a:r>
          </a:p>
          <a:p>
            <a:pPr marL="514350" indent="-514350">
              <a:buAutoNum type="arabicParenR"/>
              <a:tabLst>
                <a:tab pos="442913" algn="l"/>
              </a:tabLst>
            </a:pPr>
            <a:r>
              <a:rPr lang="ru-RU" sz="2600" dirty="0" smtClean="0"/>
              <a:t>Разрыв между теорией и практикой;</a:t>
            </a:r>
          </a:p>
          <a:p>
            <a:pPr marL="514350" indent="-514350">
              <a:buAutoNum type="arabicParenR"/>
              <a:tabLst>
                <a:tab pos="442913" algn="l"/>
              </a:tabLst>
            </a:pPr>
            <a:r>
              <a:rPr lang="ru-RU" sz="2600" dirty="0" smtClean="0"/>
              <a:t>Разрыв между разными уровнями методической науки;</a:t>
            </a:r>
          </a:p>
          <a:p>
            <a:pPr marL="514350" indent="-514350">
              <a:buAutoNum type="arabicParenR"/>
              <a:tabLst>
                <a:tab pos="442913" algn="l"/>
              </a:tabLst>
            </a:pPr>
            <a:r>
              <a:rPr lang="ru-RU" sz="2600" dirty="0" smtClean="0"/>
              <a:t>Разрыв между традициями и инновациями</a:t>
            </a:r>
          </a:p>
          <a:p>
            <a:pPr marL="0" indent="0">
              <a:buNone/>
              <a:tabLst>
                <a:tab pos="442913" algn="l"/>
              </a:tabLst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2600" dirty="0" smtClean="0"/>
              <a:t>Проблема методов исследования на современном этапе развития лингводидактики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5357826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синергизм;</a:t>
            </a:r>
          </a:p>
          <a:p>
            <a:r>
              <a:rPr lang="ru-RU" sz="2600" dirty="0" smtClean="0"/>
              <a:t>нелинейность;</a:t>
            </a:r>
          </a:p>
          <a:p>
            <a:r>
              <a:rPr lang="ru-RU" sz="2600" dirty="0" err="1" smtClean="0"/>
              <a:t>коэволюция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междисциплинарность</a:t>
            </a:r>
            <a:r>
              <a:rPr lang="ru-RU" sz="2600" dirty="0" smtClean="0"/>
              <a:t> / </a:t>
            </a:r>
            <a:r>
              <a:rPr lang="ru-RU" sz="2600" dirty="0" err="1" smtClean="0"/>
              <a:t>мультидисциплинарность</a:t>
            </a:r>
            <a:r>
              <a:rPr lang="ru-RU" sz="2600" dirty="0" smtClean="0"/>
              <a:t> / </a:t>
            </a:r>
            <a:r>
              <a:rPr lang="ru-RU" sz="2600" dirty="0" err="1" smtClean="0"/>
              <a:t>кроссдисциплинарность</a:t>
            </a:r>
            <a:r>
              <a:rPr lang="ru-RU" sz="2600" dirty="0" smtClean="0"/>
              <a:t> / </a:t>
            </a:r>
            <a:r>
              <a:rPr lang="ru-RU" sz="2600" dirty="0" err="1" smtClean="0"/>
              <a:t>трансдисциплинарность</a:t>
            </a:r>
            <a:endParaRPr lang="ru-RU" sz="2600" dirty="0" smtClean="0"/>
          </a:p>
          <a:p>
            <a:r>
              <a:rPr lang="ru-RU" sz="2600" dirty="0" smtClean="0"/>
              <a:t>проблемно ориентированные формы исследовательской деятельности;</a:t>
            </a:r>
          </a:p>
          <a:p>
            <a:r>
              <a:rPr lang="ru-RU" sz="2600" dirty="0" smtClean="0"/>
              <a:t>неопределенность объектов исследования;</a:t>
            </a:r>
          </a:p>
          <a:p>
            <a:r>
              <a:rPr lang="ru-RU" sz="2600" dirty="0" err="1" smtClean="0"/>
              <a:t>полионизм</a:t>
            </a:r>
            <a:r>
              <a:rPr lang="ru-RU" sz="2600" dirty="0" smtClean="0"/>
              <a:t>  (≠ монизм) – многомерность рассматриваемых объектов;</a:t>
            </a:r>
          </a:p>
          <a:p>
            <a:r>
              <a:rPr lang="ru-RU" sz="2600" dirty="0" smtClean="0"/>
              <a:t>плюрализм (либерализм) = </a:t>
            </a:r>
            <a:r>
              <a:rPr lang="ru-RU" sz="2600" dirty="0" err="1" smtClean="0"/>
              <a:t>полипарадигмальность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«мягкая» методология исследований (≠ традиционная массово-статистическая методология);</a:t>
            </a:r>
          </a:p>
          <a:p>
            <a:r>
              <a:rPr lang="ru-RU" sz="2600" dirty="0" err="1" smtClean="0"/>
              <a:t>эссенциализм</a:t>
            </a:r>
            <a:r>
              <a:rPr lang="ru-RU" sz="2600" dirty="0" smtClean="0"/>
              <a:t> – поиск объединяющего разнородные концепции единства;</a:t>
            </a:r>
          </a:p>
          <a:p>
            <a:r>
              <a:rPr lang="ru-RU" sz="2600" dirty="0" smtClean="0"/>
              <a:t>методологическая рефлексия;</a:t>
            </a:r>
          </a:p>
          <a:p>
            <a:r>
              <a:rPr lang="ru-RU" sz="2600" dirty="0" smtClean="0"/>
              <a:t>интерпретационная доминанта;</a:t>
            </a:r>
          </a:p>
          <a:p>
            <a:r>
              <a:rPr lang="ru-RU" sz="2600" dirty="0" smtClean="0"/>
              <a:t>акцент на моделирование, конструирование,</a:t>
            </a:r>
          </a:p>
          <a:p>
            <a:r>
              <a:rPr lang="ru-RU" sz="2600" dirty="0" err="1" smtClean="0"/>
              <a:t>Сетевизация</a:t>
            </a:r>
            <a:r>
              <a:rPr lang="ru-RU" sz="2600" dirty="0" smtClean="0"/>
              <a:t> </a:t>
            </a:r>
            <a:r>
              <a:rPr lang="ru-RU" sz="2600" dirty="0" smtClean="0"/>
              <a:t>и компьютеризация 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исследования </a:t>
            </a:r>
            <a:r>
              <a:rPr lang="ru-RU" dirty="0" err="1" smtClean="0"/>
              <a:t>постнеклассической</a:t>
            </a:r>
            <a:r>
              <a:rPr lang="ru-RU" dirty="0" smtClean="0"/>
              <a:t> методики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Исследование позитивного опыта</a:t>
            </a:r>
          </a:p>
          <a:p>
            <a:r>
              <a:rPr lang="ru-RU" dirty="0" smtClean="0"/>
              <a:t>Отсутствие необходимости в опоре на широкую репрезентативную выборку, достаточно единичного субъективного опыта;</a:t>
            </a:r>
          </a:p>
          <a:p>
            <a:r>
              <a:rPr lang="ru-RU" dirty="0" smtClean="0"/>
              <a:t>Исследование локального опыта;</a:t>
            </a:r>
          </a:p>
          <a:p>
            <a:r>
              <a:rPr lang="ru-RU" dirty="0" smtClean="0"/>
              <a:t>Исследование прецедента (кейсов);</a:t>
            </a:r>
          </a:p>
          <a:p>
            <a:r>
              <a:rPr lang="ru-RU" dirty="0" smtClean="0"/>
              <a:t>Исследование </a:t>
            </a:r>
            <a:r>
              <a:rPr lang="ru-RU" dirty="0" err="1" smtClean="0"/>
              <a:t>фокус-групп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Монографическое изучение обучающихся,</a:t>
            </a:r>
          </a:p>
          <a:p>
            <a:r>
              <a:rPr lang="ru-RU" dirty="0" smtClean="0"/>
              <a:t>Интроспективные методы;</a:t>
            </a:r>
          </a:p>
          <a:p>
            <a:r>
              <a:rPr lang="ru-RU" dirty="0" smtClean="0"/>
              <a:t>Построение системно-синергетических идей (ускорение, замедление, вариативность систем)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исследования: понятие</a:t>
            </a:r>
          </a:p>
          <a:p>
            <a:r>
              <a:rPr lang="ru-RU" dirty="0" smtClean="0"/>
              <a:t>Парадигма педагогических методов</a:t>
            </a:r>
          </a:p>
          <a:p>
            <a:r>
              <a:rPr lang="ru-RU" dirty="0" smtClean="0"/>
              <a:t>Парадигма лингводидактических методов</a:t>
            </a:r>
          </a:p>
          <a:p>
            <a:r>
              <a:rPr lang="ru-RU" dirty="0" smtClean="0"/>
              <a:t>Проблема методов исследования на современном этапе развития лингводидактики</a:t>
            </a:r>
          </a:p>
          <a:p>
            <a:r>
              <a:rPr lang="ru-RU" dirty="0" smtClean="0"/>
              <a:t>Эксперимент как метод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 как феномен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Методы исследования – инструменты методологии науки </a:t>
            </a:r>
          </a:p>
          <a:p>
            <a:pPr algn="r">
              <a:buNone/>
            </a:pPr>
            <a:r>
              <a:rPr lang="ru-RU" sz="2400" dirty="0" smtClean="0"/>
              <a:t>(Е.И. Пассов)</a:t>
            </a:r>
          </a:p>
          <a:p>
            <a:r>
              <a:rPr lang="ru-RU" dirty="0" smtClean="0"/>
              <a:t>Метод исследования – способ научного познания, который позволяет решить задачи и достичь цели поисковой деятельности </a:t>
            </a:r>
          </a:p>
          <a:p>
            <a:pPr algn="r">
              <a:buNone/>
            </a:pPr>
            <a:r>
              <a:rPr lang="ru-RU" sz="2000" dirty="0" smtClean="0"/>
              <a:t>(В.И. </a:t>
            </a:r>
            <a:r>
              <a:rPr lang="ru-RU" sz="2000" dirty="0" err="1" smtClean="0"/>
              <a:t>Загвязинский</a:t>
            </a:r>
            <a:r>
              <a:rPr lang="ru-RU" sz="2000" dirty="0" smtClean="0"/>
              <a:t>)</a:t>
            </a:r>
          </a:p>
          <a:p>
            <a:r>
              <a:rPr lang="ru-RU" dirty="0" smtClean="0"/>
              <a:t>Метод включает в себя познание объективных закономерностей; методом становятся выработанные на основе закономерностей приемы, которые служат для дальнейшего познания и преобразования действительности, для достижения новых результатов</a:t>
            </a:r>
          </a:p>
          <a:p>
            <a:pPr algn="r">
              <a:buNone/>
            </a:pPr>
            <a:r>
              <a:rPr lang="ru-RU" sz="2400" dirty="0" smtClean="0"/>
              <a:t>(П.В. </a:t>
            </a:r>
            <a:r>
              <a:rPr lang="ru-RU" sz="2400" dirty="0" err="1" smtClean="0"/>
              <a:t>Копнин</a:t>
            </a:r>
            <a:r>
              <a:rPr lang="ru-RU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 как феномен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Научный метод – применение некой рациональной системы к </a:t>
            </a:r>
            <a:r>
              <a:rPr lang="ru-RU" dirty="0" err="1" smtClean="0"/>
              <a:t>к-л</a:t>
            </a:r>
            <a:r>
              <a:rPr lang="ru-RU" dirty="0" smtClean="0"/>
              <a:t> предмету; это процедура, совокупность приемов, действий над изучаемым объектом.</a:t>
            </a:r>
          </a:p>
          <a:p>
            <a:r>
              <a:rPr lang="ru-RU" dirty="0" smtClean="0"/>
              <a:t>Метод исследования служит субъективному отражению объективного мира = «пересаженная» в человеческое сознание объективная закономерность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Парадигма педагогических методов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педагогическое наблюдение;</a:t>
            </a:r>
          </a:p>
          <a:p>
            <a:r>
              <a:rPr lang="ru-RU" dirty="0" smtClean="0"/>
              <a:t>исследовательская беседа;</a:t>
            </a:r>
          </a:p>
          <a:p>
            <a:r>
              <a:rPr lang="ru-RU" dirty="0" smtClean="0"/>
              <a:t>изучение школьной документации;</a:t>
            </a:r>
          </a:p>
          <a:p>
            <a:r>
              <a:rPr lang="ru-RU" dirty="0" smtClean="0"/>
              <a:t>изучение продуктов деятельности учащихся;</a:t>
            </a:r>
          </a:p>
          <a:p>
            <a:r>
              <a:rPr lang="ru-RU" dirty="0" smtClean="0"/>
              <a:t>педагогический эксперимент;</a:t>
            </a:r>
          </a:p>
          <a:p>
            <a:r>
              <a:rPr lang="ru-RU" dirty="0" smtClean="0"/>
              <a:t>изучение и обобщение опыта педагогов-практиков и педагогов-новаторов;</a:t>
            </a:r>
          </a:p>
          <a:p>
            <a:r>
              <a:rPr lang="ru-RU" dirty="0" smtClean="0"/>
              <a:t>социологические методы исследования;</a:t>
            </a:r>
          </a:p>
          <a:p>
            <a:r>
              <a:rPr lang="ru-RU" dirty="0" smtClean="0"/>
              <a:t>методы математической статистики;</a:t>
            </a:r>
          </a:p>
          <a:p>
            <a:r>
              <a:rPr lang="ru-RU" dirty="0" smtClean="0"/>
              <a:t>теоретический анализ педагогических идей и т. 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Парадигма лингводидактических методов </a:t>
            </a:r>
            <a:r>
              <a:rPr lang="ru-RU" sz="2200" dirty="0" smtClean="0"/>
              <a:t>(Е.И. Пассов)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514350" indent="-514350" algn="ctr"/>
            <a:r>
              <a:rPr lang="ru-RU" sz="2800" dirty="0" smtClean="0"/>
              <a:t>Парадигма лингводидактических методов</a:t>
            </a:r>
            <a:endParaRPr lang="ru-RU" sz="3200" b="1" dirty="0" smtClean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167330"/>
          </a:xfrm>
          <a:effectLst/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теоретический анализ научной литературы </a:t>
            </a:r>
            <a:r>
              <a:rPr lang="ru-RU" sz="2800" dirty="0" smtClean="0"/>
              <a:t>по теории обучения ИЯ и смежным наукам – сбор научных данных по теме, определение достижений в изучаемой области знаний, существующих точек зрения на проблему,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научное наблюдение и обобщение передового опыта </a:t>
            </a:r>
            <a:r>
              <a:rPr lang="ru-RU" sz="2800" dirty="0" smtClean="0"/>
              <a:t>– фиксация  хода урока или поведения для выявления объективных закономерностей и сформулировать методические рекомендации.</a:t>
            </a: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беседа с участниками проводимого исследования </a:t>
            </a:r>
            <a:r>
              <a:rPr lang="ru-RU" sz="2800" dirty="0" smtClean="0"/>
              <a:t>– обсуждаются цели урока, приемы обучения, фиксируются мнения об эффективности проведенного занятия, оценивается мастерство преподавателя.</a:t>
            </a: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 smtClean="0"/>
              <a:t>опытное обучение </a:t>
            </a:r>
            <a:r>
              <a:rPr lang="ru-RU" sz="2800" dirty="0" smtClean="0"/>
              <a:t>– проведение массового обучения по определенной  программе. </a:t>
            </a:r>
            <a:endParaRPr lang="ru-RU" sz="1600" dirty="0" smtClean="0"/>
          </a:p>
          <a:p>
            <a:pPr hangingPunc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проф. </a:t>
            </a:r>
            <a:r>
              <a:rPr lang="ru-RU" dirty="0" err="1" smtClean="0"/>
              <a:t>Тарева</a:t>
            </a:r>
            <a:r>
              <a:rPr lang="ru-RU" dirty="0" smtClean="0"/>
              <a:t> Е.Г.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514350" indent="-514350" algn="ctr"/>
            <a:r>
              <a:rPr lang="ru-RU" sz="2800" dirty="0" smtClean="0"/>
              <a:t>Парадигма лингводидактических методов</a:t>
            </a:r>
            <a:endParaRPr lang="ru-RU" sz="3200" b="1" dirty="0" smtClean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357850"/>
          </a:xfrm>
          <a:effectLst/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ru-RU" b="1" dirty="0" smtClean="0"/>
              <a:t>пробное обучение </a:t>
            </a:r>
            <a:r>
              <a:rPr lang="ru-RU" dirty="0" smtClean="0"/>
              <a:t>– проверка гипотезы в ходе занятий в одной из учебных групп, сравнение результатов с достижениями других групп, где обучение проводится традиционно.</a:t>
            </a:r>
            <a:endParaRPr lang="ru-RU" sz="1100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ru-RU" b="1" dirty="0" smtClean="0"/>
              <a:t>педагогический эксперимент </a:t>
            </a:r>
            <a:r>
              <a:rPr lang="ru-RU" dirty="0" smtClean="0"/>
              <a:t>- </a:t>
            </a:r>
            <a:endParaRPr lang="ru-RU" sz="1100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ru-RU" b="1" dirty="0" smtClean="0"/>
              <a:t>анкетирование</a:t>
            </a:r>
            <a:r>
              <a:rPr lang="ru-RU" dirty="0" smtClean="0"/>
              <a:t> – получение информации путем анализа ответов на специально подготовленные вопросы (открытого, закрытого типа). </a:t>
            </a:r>
            <a:endParaRPr lang="ru-RU" sz="1100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ru-RU" b="1" dirty="0" err="1" smtClean="0"/>
              <a:t>хронометрирование</a:t>
            </a:r>
            <a:r>
              <a:rPr lang="ru-RU" dirty="0" smtClean="0"/>
              <a:t> – измерение продолжительности отдельных частей учебного процесса. </a:t>
            </a:r>
            <a:endParaRPr lang="ru-RU" sz="1100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ru-RU" dirty="0" smtClean="0"/>
              <a:t> </a:t>
            </a:r>
            <a:r>
              <a:rPr lang="ru-RU" b="1" dirty="0" smtClean="0"/>
              <a:t>методы статистического анализа результатов эксперимента</a:t>
            </a:r>
            <a:r>
              <a:rPr lang="ru-RU" dirty="0" smtClean="0"/>
              <a:t> – приемы и способы измерения количественных показателей, полученных в ходе эксперимента.</a:t>
            </a:r>
            <a:endParaRPr lang="ru-RU" sz="1100" dirty="0" smtClean="0"/>
          </a:p>
          <a:p>
            <a:pPr hangingPunc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проф. </a:t>
            </a:r>
            <a:r>
              <a:rPr lang="ru-RU" dirty="0" err="1" smtClean="0"/>
              <a:t>Тарева</a:t>
            </a:r>
            <a:r>
              <a:rPr lang="ru-RU" dirty="0" smtClean="0"/>
              <a:t> Е.Г.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514350" indent="-514350" algn="ctr"/>
            <a:r>
              <a:rPr lang="ru-RU" sz="2800" dirty="0" smtClean="0"/>
              <a:t>Парадигма лингводидактических методов</a:t>
            </a:r>
            <a:endParaRPr lang="ru-RU" sz="3200" b="1" dirty="0" smtClean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167330"/>
          </a:xfrm>
          <a:effectLst/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ru-RU" b="1" dirty="0" smtClean="0"/>
              <a:t>тестирование</a:t>
            </a:r>
            <a:r>
              <a:rPr lang="ru-RU" dirty="0" smtClean="0"/>
              <a:t> – выполнение испытуемым специальных заданий-тестов, с помощью которых оценивается уровень владения ИЯ, определяются особенности личности испытуемого.</a:t>
            </a:r>
            <a:endParaRPr lang="ru-RU" sz="1100" dirty="0" smtClean="0"/>
          </a:p>
          <a:p>
            <a:pPr marL="914400" lvl="1" indent="-457200"/>
            <a:r>
              <a:rPr lang="ru-RU" dirty="0" smtClean="0"/>
              <a:t>тесты интеллекта (изучение интеллектуального, умственного развития человека), </a:t>
            </a:r>
            <a:endParaRPr lang="ru-RU" sz="1100" dirty="0" smtClean="0"/>
          </a:p>
          <a:p>
            <a:pPr marL="914400" lvl="1" indent="-457200"/>
            <a:r>
              <a:rPr lang="ru-RU" dirty="0" smtClean="0"/>
              <a:t>тесты достижений (оценка успешности овладения учебным материалом);</a:t>
            </a:r>
            <a:endParaRPr lang="ru-RU" sz="1100" dirty="0" smtClean="0"/>
          </a:p>
          <a:p>
            <a:pPr marL="914400" lvl="1" indent="-457200"/>
            <a:r>
              <a:rPr lang="ru-RU" dirty="0" smtClean="0"/>
              <a:t>тесты способностей (общие – интеллектуальные; специальные - сенсорные, моторные, профессиональные);</a:t>
            </a:r>
            <a:endParaRPr lang="ru-RU" sz="1100" dirty="0" smtClean="0"/>
          </a:p>
          <a:p>
            <a:pPr marL="914400" lvl="1" indent="-457200"/>
            <a:r>
              <a:rPr lang="ru-RU" dirty="0" smtClean="0"/>
              <a:t>личностные тесты – исследование мотивации, интересов, ценностных ориентаций</a:t>
            </a:r>
          </a:p>
          <a:p>
            <a:pPr marL="914400" lvl="1" indent="-457200"/>
            <a:endParaRPr lang="en-US" dirty="0" smtClean="0"/>
          </a:p>
          <a:p>
            <a:pPr marL="914400" lvl="1" indent="-457200"/>
            <a:endParaRPr lang="ru-RU" sz="1100" dirty="0" smtClean="0"/>
          </a:p>
          <a:p>
            <a:pPr hangingPunc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проф. </a:t>
            </a:r>
            <a:r>
              <a:rPr lang="ru-RU" dirty="0" err="1" smtClean="0"/>
              <a:t>Тарева</a:t>
            </a:r>
            <a:r>
              <a:rPr lang="ru-RU" dirty="0" smtClean="0"/>
              <a:t> Е.Г.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747</Words>
  <Application>Microsoft Office PowerPoint</Application>
  <PresentationFormat>Экран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Franklin Gothic Book</vt:lpstr>
      <vt:lpstr>Franklin Gothic Medium</vt:lpstr>
      <vt:lpstr>Wingdings 2</vt:lpstr>
      <vt:lpstr>Трек</vt:lpstr>
      <vt:lpstr>Методы исследования в теории и методике обучения ИЯ</vt:lpstr>
      <vt:lpstr>ПЛАН</vt:lpstr>
      <vt:lpstr>Методы исследования как феномен</vt:lpstr>
      <vt:lpstr>Методы исследования как феномен</vt:lpstr>
      <vt:lpstr>Парадигма педагогических методов</vt:lpstr>
      <vt:lpstr>Парадигма лингводидактических методов (Е.И. Пассов) </vt:lpstr>
      <vt:lpstr>Парадигма лингводидактических методов</vt:lpstr>
      <vt:lpstr>Парадигма лингводидактических методов</vt:lpstr>
      <vt:lpstr>Парадигма лингводидактических методов</vt:lpstr>
      <vt:lpstr>Проблема методов исследования на современном этапе развития лингводидактики </vt:lpstr>
      <vt:lpstr>Проблема методов исследования на современном этапе развития лингводидактики </vt:lpstr>
      <vt:lpstr>Проблема методов исследования на современном этапе развития лингводидактики </vt:lpstr>
      <vt:lpstr>Методы исследования постнеклассической методики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Тарева</dc:creator>
  <cp:lastModifiedBy>316</cp:lastModifiedBy>
  <cp:revision>26</cp:revision>
  <cp:lastPrinted>2016-09-06T12:20:25Z</cp:lastPrinted>
  <dcterms:created xsi:type="dcterms:W3CDTF">2016-09-05T13:56:39Z</dcterms:created>
  <dcterms:modified xsi:type="dcterms:W3CDTF">2016-09-06T16:13:23Z</dcterms:modified>
</cp:coreProperties>
</file>