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541EB8-23F0-422C-853D-FB3007170B55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238D9E-4BF7-497B-996C-A4006A301C78}">
      <dgm:prSet phldrT="[Текст]"/>
      <dgm:spPr/>
      <dgm:t>
        <a:bodyPr/>
        <a:lstStyle/>
        <a:p>
          <a:r>
            <a:rPr lang="ru-RU" dirty="0" smtClean="0"/>
            <a:t>Статья 9</a:t>
          </a:r>
          <a:endParaRPr lang="ru-RU" dirty="0"/>
        </a:p>
      </dgm:t>
    </dgm:pt>
    <dgm:pt modelId="{DDEBEFF1-5F61-41B0-9C72-D5EE3BE67926}" type="parTrans" cxnId="{FE4863FB-B734-481B-8A82-E21C337000C8}">
      <dgm:prSet/>
      <dgm:spPr/>
      <dgm:t>
        <a:bodyPr/>
        <a:lstStyle/>
        <a:p>
          <a:endParaRPr lang="ru-RU"/>
        </a:p>
      </dgm:t>
    </dgm:pt>
    <dgm:pt modelId="{0E1662D1-21DF-468D-B5A0-6095DA77F8A6}" type="sibTrans" cxnId="{FE4863FB-B734-481B-8A82-E21C337000C8}">
      <dgm:prSet/>
      <dgm:spPr/>
      <dgm:t>
        <a:bodyPr/>
        <a:lstStyle/>
        <a:p>
          <a:endParaRPr lang="ru-RU"/>
        </a:p>
      </dgm:t>
    </dgm:pt>
    <dgm:pt modelId="{35856B18-3F80-4A55-9CA2-51B4FEE4AEFF}">
      <dgm:prSet phldrT="[Текст]"/>
      <dgm:spPr/>
      <dgm:t>
        <a:bodyPr/>
        <a:lstStyle/>
        <a:p>
          <a:r>
            <a:rPr lang="ru-RU" dirty="0" smtClean="0"/>
            <a:t>Статья 35</a:t>
          </a:r>
          <a:endParaRPr lang="ru-RU" dirty="0"/>
        </a:p>
      </dgm:t>
    </dgm:pt>
    <dgm:pt modelId="{14422787-3654-4392-BA7C-91FA8C3BB419}" type="parTrans" cxnId="{82C724BC-EACA-419F-83F4-C17F80810D95}">
      <dgm:prSet/>
      <dgm:spPr/>
      <dgm:t>
        <a:bodyPr/>
        <a:lstStyle/>
        <a:p>
          <a:endParaRPr lang="ru-RU"/>
        </a:p>
      </dgm:t>
    </dgm:pt>
    <dgm:pt modelId="{9A3EEB0E-57F1-4E1C-911C-92412CA3E402}" type="sibTrans" cxnId="{82C724BC-EACA-419F-83F4-C17F80810D95}">
      <dgm:prSet/>
      <dgm:spPr/>
      <dgm:t>
        <a:bodyPr/>
        <a:lstStyle/>
        <a:p>
          <a:endParaRPr lang="ru-RU"/>
        </a:p>
      </dgm:t>
    </dgm:pt>
    <dgm:pt modelId="{7C17F4FD-05E6-40D9-A85E-E17613155A7C}">
      <dgm:prSet phldrT="[Текст]"/>
      <dgm:spPr/>
      <dgm:t>
        <a:bodyPr/>
        <a:lstStyle/>
        <a:p>
          <a:r>
            <a:rPr lang="ru-RU" dirty="0" smtClean="0"/>
            <a:t>Статья 36</a:t>
          </a:r>
          <a:endParaRPr lang="ru-RU" dirty="0"/>
        </a:p>
      </dgm:t>
    </dgm:pt>
    <dgm:pt modelId="{0A774AC7-32D0-4114-BA3A-B8810E143192}" type="parTrans" cxnId="{69980D9F-F19F-45BD-9127-C6FBB3D5B0A4}">
      <dgm:prSet/>
      <dgm:spPr/>
      <dgm:t>
        <a:bodyPr/>
        <a:lstStyle/>
        <a:p>
          <a:endParaRPr lang="ru-RU"/>
        </a:p>
      </dgm:t>
    </dgm:pt>
    <dgm:pt modelId="{A9A1021A-F84A-4A72-AD09-103E0AC84E55}" type="sibTrans" cxnId="{69980D9F-F19F-45BD-9127-C6FBB3D5B0A4}">
      <dgm:prSet/>
      <dgm:spPr/>
      <dgm:t>
        <a:bodyPr/>
        <a:lstStyle/>
        <a:p>
          <a:endParaRPr lang="ru-RU"/>
        </a:p>
      </dgm:t>
    </dgm:pt>
    <dgm:pt modelId="{7CCB39BE-60EB-47A4-99E0-7C2C7B27B4B6}">
      <dgm:prSet phldrT="[Текст]"/>
      <dgm:spPr/>
      <dgm:t>
        <a:bodyPr/>
        <a:lstStyle/>
        <a:p>
          <a:r>
            <a:rPr lang="ru-RU" dirty="0" smtClean="0"/>
            <a:t>Статья 37</a:t>
          </a:r>
          <a:endParaRPr lang="ru-RU" dirty="0"/>
        </a:p>
      </dgm:t>
    </dgm:pt>
    <dgm:pt modelId="{2AEE0DF0-1BA4-4D92-9D0C-5981916769D4}" type="parTrans" cxnId="{04A61B2D-5003-48AE-ABB2-F1CA319389EE}">
      <dgm:prSet/>
      <dgm:spPr/>
      <dgm:t>
        <a:bodyPr/>
        <a:lstStyle/>
        <a:p>
          <a:endParaRPr lang="ru-RU"/>
        </a:p>
      </dgm:t>
    </dgm:pt>
    <dgm:pt modelId="{0638CF80-A8DE-4530-AA0C-614E1BFDDA04}" type="sibTrans" cxnId="{04A61B2D-5003-48AE-ABB2-F1CA319389EE}">
      <dgm:prSet/>
      <dgm:spPr/>
      <dgm:t>
        <a:bodyPr/>
        <a:lstStyle/>
        <a:p>
          <a:endParaRPr lang="ru-RU"/>
        </a:p>
      </dgm:t>
    </dgm:pt>
    <dgm:pt modelId="{DB28A19E-E62C-4982-8C13-CE7159EDBEFB}" type="pres">
      <dgm:prSet presAssocID="{25541EB8-23F0-422C-853D-FB3007170B5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FCD6116-A5DD-4085-B1A9-1E74C9FBBBD5}" type="pres">
      <dgm:prSet presAssocID="{25541EB8-23F0-422C-853D-FB3007170B55}" presName="diamond" presStyleLbl="bgShp" presStyleIdx="0" presStyleCnt="1"/>
      <dgm:spPr/>
    </dgm:pt>
    <dgm:pt modelId="{A5ED404D-B8A4-46D5-B516-0B7C8371F706}" type="pres">
      <dgm:prSet presAssocID="{25541EB8-23F0-422C-853D-FB3007170B5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91619-5141-494A-8F15-E49425F7751D}" type="pres">
      <dgm:prSet presAssocID="{25541EB8-23F0-422C-853D-FB3007170B5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B2DF8A-F0D1-47CB-8FEE-E2194730D333}" type="pres">
      <dgm:prSet presAssocID="{25541EB8-23F0-422C-853D-FB3007170B5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F8AE64-4EED-40ED-BDDF-3F2AA4F38364}" type="pres">
      <dgm:prSet presAssocID="{25541EB8-23F0-422C-853D-FB3007170B5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A61B2D-5003-48AE-ABB2-F1CA319389EE}" srcId="{25541EB8-23F0-422C-853D-FB3007170B55}" destId="{7CCB39BE-60EB-47A4-99E0-7C2C7B27B4B6}" srcOrd="3" destOrd="0" parTransId="{2AEE0DF0-1BA4-4D92-9D0C-5981916769D4}" sibTransId="{0638CF80-A8DE-4530-AA0C-614E1BFDDA04}"/>
    <dgm:cxn modelId="{0BD64523-C494-4D51-86F4-3C9ADC5C60AC}" type="presOf" srcId="{25541EB8-23F0-422C-853D-FB3007170B55}" destId="{DB28A19E-E62C-4982-8C13-CE7159EDBEFB}" srcOrd="0" destOrd="0" presId="urn:microsoft.com/office/officeart/2005/8/layout/matrix3"/>
    <dgm:cxn modelId="{8743FD0B-EA67-43CC-B280-FE52FA842297}" type="presOf" srcId="{35856B18-3F80-4A55-9CA2-51B4FEE4AEFF}" destId="{A0091619-5141-494A-8F15-E49425F7751D}" srcOrd="0" destOrd="0" presId="urn:microsoft.com/office/officeart/2005/8/layout/matrix3"/>
    <dgm:cxn modelId="{FE4863FB-B734-481B-8A82-E21C337000C8}" srcId="{25541EB8-23F0-422C-853D-FB3007170B55}" destId="{96238D9E-4BF7-497B-996C-A4006A301C78}" srcOrd="0" destOrd="0" parTransId="{DDEBEFF1-5F61-41B0-9C72-D5EE3BE67926}" sibTransId="{0E1662D1-21DF-468D-B5A0-6095DA77F8A6}"/>
    <dgm:cxn modelId="{69980D9F-F19F-45BD-9127-C6FBB3D5B0A4}" srcId="{25541EB8-23F0-422C-853D-FB3007170B55}" destId="{7C17F4FD-05E6-40D9-A85E-E17613155A7C}" srcOrd="2" destOrd="0" parTransId="{0A774AC7-32D0-4114-BA3A-B8810E143192}" sibTransId="{A9A1021A-F84A-4A72-AD09-103E0AC84E55}"/>
    <dgm:cxn modelId="{82C724BC-EACA-419F-83F4-C17F80810D95}" srcId="{25541EB8-23F0-422C-853D-FB3007170B55}" destId="{35856B18-3F80-4A55-9CA2-51B4FEE4AEFF}" srcOrd="1" destOrd="0" parTransId="{14422787-3654-4392-BA7C-91FA8C3BB419}" sibTransId="{9A3EEB0E-57F1-4E1C-911C-92412CA3E402}"/>
    <dgm:cxn modelId="{12AE9FC1-5AF8-475D-A19F-0A58DBBB894C}" type="presOf" srcId="{7C17F4FD-05E6-40D9-A85E-E17613155A7C}" destId="{B7B2DF8A-F0D1-47CB-8FEE-E2194730D333}" srcOrd="0" destOrd="0" presId="urn:microsoft.com/office/officeart/2005/8/layout/matrix3"/>
    <dgm:cxn modelId="{9768E00F-6DCE-445E-8BC4-0E2BEE24F430}" type="presOf" srcId="{7CCB39BE-60EB-47A4-99E0-7C2C7B27B4B6}" destId="{92F8AE64-4EED-40ED-BDDF-3F2AA4F38364}" srcOrd="0" destOrd="0" presId="urn:microsoft.com/office/officeart/2005/8/layout/matrix3"/>
    <dgm:cxn modelId="{805B19CB-A404-4036-AF99-EA5B79C520A5}" type="presOf" srcId="{96238D9E-4BF7-497B-996C-A4006A301C78}" destId="{A5ED404D-B8A4-46D5-B516-0B7C8371F706}" srcOrd="0" destOrd="0" presId="urn:microsoft.com/office/officeart/2005/8/layout/matrix3"/>
    <dgm:cxn modelId="{B5F4C833-B395-4C5D-AF1E-E04CAFB39D77}" type="presParOf" srcId="{DB28A19E-E62C-4982-8C13-CE7159EDBEFB}" destId="{0FCD6116-A5DD-4085-B1A9-1E74C9FBBBD5}" srcOrd="0" destOrd="0" presId="urn:microsoft.com/office/officeart/2005/8/layout/matrix3"/>
    <dgm:cxn modelId="{B1974183-E0E2-430A-BC33-389BF6B18E39}" type="presParOf" srcId="{DB28A19E-E62C-4982-8C13-CE7159EDBEFB}" destId="{A5ED404D-B8A4-46D5-B516-0B7C8371F706}" srcOrd="1" destOrd="0" presId="urn:microsoft.com/office/officeart/2005/8/layout/matrix3"/>
    <dgm:cxn modelId="{A3E958DC-0274-4A33-819A-EDD81E837B62}" type="presParOf" srcId="{DB28A19E-E62C-4982-8C13-CE7159EDBEFB}" destId="{A0091619-5141-494A-8F15-E49425F7751D}" srcOrd="2" destOrd="0" presId="urn:microsoft.com/office/officeart/2005/8/layout/matrix3"/>
    <dgm:cxn modelId="{7AA978D1-F9C4-43C9-BE56-B25884935495}" type="presParOf" srcId="{DB28A19E-E62C-4982-8C13-CE7159EDBEFB}" destId="{B7B2DF8A-F0D1-47CB-8FEE-E2194730D333}" srcOrd="3" destOrd="0" presId="urn:microsoft.com/office/officeart/2005/8/layout/matrix3"/>
    <dgm:cxn modelId="{144DBDE3-5A36-4934-93C3-51546D2FF245}" type="presParOf" srcId="{DB28A19E-E62C-4982-8C13-CE7159EDBEFB}" destId="{92F8AE64-4EED-40ED-BDDF-3F2AA4F38364}" srcOrd="4" destOrd="0" presId="urn:microsoft.com/office/officeart/2005/8/layout/matrix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130ACC-0CCA-4C13-BA6C-FD19B0DB2FE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95C43-0BB1-4182-9362-EF782C37925A}">
      <dgm:prSet phldrT="[Текст]"/>
      <dgm:spPr/>
      <dgm:t>
        <a:bodyPr/>
        <a:lstStyle/>
        <a:p>
          <a:r>
            <a:rPr lang="ru-RU" dirty="0" smtClean="0"/>
            <a:t>Земельные и иные природные ресурсы могут отчуждаться или переходить от одного лица к другому;</a:t>
          </a:r>
          <a:endParaRPr lang="ru-RU" dirty="0"/>
        </a:p>
      </dgm:t>
    </dgm:pt>
    <dgm:pt modelId="{CC65B256-74F1-4300-8FBE-C6BEA6552C79}" type="parTrans" cxnId="{9DF5ADE4-AA11-41F0-9664-21AD928089DA}">
      <dgm:prSet/>
      <dgm:spPr/>
      <dgm:t>
        <a:bodyPr/>
        <a:lstStyle/>
        <a:p>
          <a:endParaRPr lang="ru-RU"/>
        </a:p>
      </dgm:t>
    </dgm:pt>
    <dgm:pt modelId="{04808674-C6FE-4CA6-B161-F804BF8C0A2E}" type="sibTrans" cxnId="{9DF5ADE4-AA11-41F0-9664-21AD928089DA}">
      <dgm:prSet/>
      <dgm:spPr/>
      <dgm:t>
        <a:bodyPr/>
        <a:lstStyle/>
        <a:p>
          <a:endParaRPr lang="ru-RU"/>
        </a:p>
      </dgm:t>
    </dgm:pt>
    <dgm:pt modelId="{BA7D66CD-5042-4EB2-A4A1-F4AF24D25D47}">
      <dgm:prSet phldrT="[Текст]" phldr="1"/>
      <dgm:spPr/>
      <dgm:t>
        <a:bodyPr/>
        <a:lstStyle/>
        <a:p>
          <a:endParaRPr lang="ru-RU" dirty="0"/>
        </a:p>
      </dgm:t>
    </dgm:pt>
    <dgm:pt modelId="{4378375B-B55B-43A3-B838-51531AA8AE76}" type="parTrans" cxnId="{384C94E5-DB00-4683-9E67-55050F722BB4}">
      <dgm:prSet/>
      <dgm:spPr/>
      <dgm:t>
        <a:bodyPr/>
        <a:lstStyle/>
        <a:p>
          <a:endParaRPr lang="ru-RU"/>
        </a:p>
      </dgm:t>
    </dgm:pt>
    <dgm:pt modelId="{43DAFEF2-B756-465F-AA89-4697583F4174}" type="sibTrans" cxnId="{384C94E5-DB00-4683-9E67-55050F722BB4}">
      <dgm:prSet/>
      <dgm:spPr/>
      <dgm:t>
        <a:bodyPr/>
        <a:lstStyle/>
        <a:p>
          <a:endParaRPr lang="ru-RU"/>
        </a:p>
      </dgm:t>
    </dgm:pt>
    <dgm:pt modelId="{B7BF5EE6-F8DC-4FE0-A46C-55A2920CD584}">
      <dgm:prSet phldrT="[Текст]"/>
      <dgm:spPr/>
      <dgm:t>
        <a:bodyPr/>
        <a:lstStyle/>
        <a:p>
          <a:r>
            <a:rPr lang="ru-RU" dirty="0" smtClean="0"/>
            <a:t>К недвижимости относятся земельные участки, участки недр и все, что прочно связано с землей</a:t>
          </a:r>
          <a:endParaRPr lang="ru-RU" dirty="0"/>
        </a:p>
      </dgm:t>
    </dgm:pt>
    <dgm:pt modelId="{DF390BBF-0E54-423F-AD8B-12D64813B0A9}" type="parTrans" cxnId="{270CC14D-B51B-4556-8E9B-6B9F17BFCE0D}">
      <dgm:prSet/>
      <dgm:spPr/>
      <dgm:t>
        <a:bodyPr/>
        <a:lstStyle/>
        <a:p>
          <a:endParaRPr lang="ru-RU"/>
        </a:p>
      </dgm:t>
    </dgm:pt>
    <dgm:pt modelId="{4DA7C306-855E-40FB-9E64-9D7FC27A1294}" type="sibTrans" cxnId="{270CC14D-B51B-4556-8E9B-6B9F17BFCE0D}">
      <dgm:prSet/>
      <dgm:spPr/>
      <dgm:t>
        <a:bodyPr/>
        <a:lstStyle/>
        <a:p>
          <a:endParaRPr lang="ru-RU"/>
        </a:p>
      </dgm:t>
    </dgm:pt>
    <dgm:pt modelId="{F19EE77C-485E-4D6E-8898-D3481E9D6B7C}">
      <dgm:prSet phldrT="[Текст]" phldr="1"/>
      <dgm:spPr/>
      <dgm:t>
        <a:bodyPr/>
        <a:lstStyle/>
        <a:p>
          <a:endParaRPr lang="ru-RU" dirty="0"/>
        </a:p>
      </dgm:t>
    </dgm:pt>
    <dgm:pt modelId="{1D054186-72B3-4B8D-B08B-68C7ECB62E0F}" type="parTrans" cxnId="{7FCDBD6C-0232-4AD7-9E22-647B6DB51F9C}">
      <dgm:prSet/>
      <dgm:spPr/>
      <dgm:t>
        <a:bodyPr/>
        <a:lstStyle/>
        <a:p>
          <a:endParaRPr lang="ru-RU"/>
        </a:p>
      </dgm:t>
    </dgm:pt>
    <dgm:pt modelId="{A679F205-4506-4073-BE9F-7E4C87BDF9AE}" type="sibTrans" cxnId="{7FCDBD6C-0232-4AD7-9E22-647B6DB51F9C}">
      <dgm:prSet/>
      <dgm:spPr/>
      <dgm:t>
        <a:bodyPr/>
        <a:lstStyle/>
        <a:p>
          <a:endParaRPr lang="ru-RU"/>
        </a:p>
      </dgm:t>
    </dgm:pt>
    <dgm:pt modelId="{9E202966-8648-4A12-8766-598DCDCBBA30}">
      <dgm:prSet phldrT="[Текст]"/>
      <dgm:spPr/>
      <dgm:t>
        <a:bodyPr/>
        <a:lstStyle/>
        <a:p>
          <a:r>
            <a:rPr lang="ru-RU" dirty="0" smtClean="0"/>
            <a:t>Владение, пользование и распоряжение земельными и иными природными ресурсами осуществляются их собственником </a:t>
          </a:r>
          <a:endParaRPr lang="ru-RU" dirty="0"/>
        </a:p>
      </dgm:t>
    </dgm:pt>
    <dgm:pt modelId="{5DB3068C-E0E0-45BA-8CA3-67EE8F986381}" type="parTrans" cxnId="{D566A8D5-3302-4A95-A185-C4BA0E62FD83}">
      <dgm:prSet/>
      <dgm:spPr/>
      <dgm:t>
        <a:bodyPr/>
        <a:lstStyle/>
        <a:p>
          <a:endParaRPr lang="ru-RU"/>
        </a:p>
      </dgm:t>
    </dgm:pt>
    <dgm:pt modelId="{1A563461-4A6D-4173-A9F7-A82BF34141B5}" type="sibTrans" cxnId="{D566A8D5-3302-4A95-A185-C4BA0E62FD83}">
      <dgm:prSet/>
      <dgm:spPr/>
      <dgm:t>
        <a:bodyPr/>
        <a:lstStyle/>
        <a:p>
          <a:endParaRPr lang="ru-RU"/>
        </a:p>
      </dgm:t>
    </dgm:pt>
    <dgm:pt modelId="{636EFB16-75CE-405A-A500-9B2AA6517148}" type="pres">
      <dgm:prSet presAssocID="{20130ACC-0CCA-4C13-BA6C-FD19B0DB2FE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D47F5D0-9238-486B-9BB0-2DECE3D38B8B}" type="pres">
      <dgm:prSet presAssocID="{FEE95C43-0BB1-4182-9362-EF782C37925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5D244-7FED-4655-83CB-78A4908645B4}" type="pres">
      <dgm:prSet presAssocID="{FEE95C43-0BB1-4182-9362-EF782C37925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5F1CD-7CEA-426C-BD47-8A8BF25D85DA}" type="pres">
      <dgm:prSet presAssocID="{B7BF5EE6-F8DC-4FE0-A46C-55A2920CD5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7F571-F726-41D2-BF1D-BFD410925B8D}" type="pres">
      <dgm:prSet presAssocID="{B7BF5EE6-F8DC-4FE0-A46C-55A2920CD584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76E4A9-B8DF-460D-B686-F529701B8FE6}" type="pres">
      <dgm:prSet presAssocID="{9E202966-8648-4A12-8766-598DCDCBBA3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0CC14D-B51B-4556-8E9B-6B9F17BFCE0D}" srcId="{20130ACC-0CCA-4C13-BA6C-FD19B0DB2FE0}" destId="{B7BF5EE6-F8DC-4FE0-A46C-55A2920CD584}" srcOrd="1" destOrd="0" parTransId="{DF390BBF-0E54-423F-AD8B-12D64813B0A9}" sibTransId="{4DA7C306-855E-40FB-9E64-9D7FC27A1294}"/>
    <dgm:cxn modelId="{D566A8D5-3302-4A95-A185-C4BA0E62FD83}" srcId="{20130ACC-0CCA-4C13-BA6C-FD19B0DB2FE0}" destId="{9E202966-8648-4A12-8766-598DCDCBBA30}" srcOrd="2" destOrd="0" parTransId="{5DB3068C-E0E0-45BA-8CA3-67EE8F986381}" sibTransId="{1A563461-4A6D-4173-A9F7-A82BF34141B5}"/>
    <dgm:cxn modelId="{0BF72C42-4F4D-49E3-99C6-903C1D914B99}" type="presOf" srcId="{BA7D66CD-5042-4EB2-A4A1-F4AF24D25D47}" destId="{6D95D244-7FED-4655-83CB-78A4908645B4}" srcOrd="0" destOrd="0" presId="urn:microsoft.com/office/officeart/2005/8/layout/vList2"/>
    <dgm:cxn modelId="{7FCDBD6C-0232-4AD7-9E22-647B6DB51F9C}" srcId="{B7BF5EE6-F8DC-4FE0-A46C-55A2920CD584}" destId="{F19EE77C-485E-4D6E-8898-D3481E9D6B7C}" srcOrd="0" destOrd="0" parTransId="{1D054186-72B3-4B8D-B08B-68C7ECB62E0F}" sibTransId="{A679F205-4506-4073-BE9F-7E4C87BDF9AE}"/>
    <dgm:cxn modelId="{9DF5ADE4-AA11-41F0-9664-21AD928089DA}" srcId="{20130ACC-0CCA-4C13-BA6C-FD19B0DB2FE0}" destId="{FEE95C43-0BB1-4182-9362-EF782C37925A}" srcOrd="0" destOrd="0" parTransId="{CC65B256-74F1-4300-8FBE-C6BEA6552C79}" sibTransId="{04808674-C6FE-4CA6-B161-F804BF8C0A2E}"/>
    <dgm:cxn modelId="{1623F885-C1B3-4022-BF1A-266FD53D2466}" type="presOf" srcId="{B7BF5EE6-F8DC-4FE0-A46C-55A2920CD584}" destId="{BAA5F1CD-7CEA-426C-BD47-8A8BF25D85DA}" srcOrd="0" destOrd="0" presId="urn:microsoft.com/office/officeart/2005/8/layout/vList2"/>
    <dgm:cxn modelId="{99E2DD2A-2A23-4312-AB45-251F98C689B5}" type="presOf" srcId="{20130ACC-0CCA-4C13-BA6C-FD19B0DB2FE0}" destId="{636EFB16-75CE-405A-A500-9B2AA6517148}" srcOrd="0" destOrd="0" presId="urn:microsoft.com/office/officeart/2005/8/layout/vList2"/>
    <dgm:cxn modelId="{F8D0E78B-671F-42C7-8344-C65A47562A0F}" type="presOf" srcId="{F19EE77C-485E-4D6E-8898-D3481E9D6B7C}" destId="{3A17F571-F726-41D2-BF1D-BFD410925B8D}" srcOrd="0" destOrd="0" presId="urn:microsoft.com/office/officeart/2005/8/layout/vList2"/>
    <dgm:cxn modelId="{384C94E5-DB00-4683-9E67-55050F722BB4}" srcId="{FEE95C43-0BB1-4182-9362-EF782C37925A}" destId="{BA7D66CD-5042-4EB2-A4A1-F4AF24D25D47}" srcOrd="0" destOrd="0" parTransId="{4378375B-B55B-43A3-B838-51531AA8AE76}" sibTransId="{43DAFEF2-B756-465F-AA89-4697583F4174}"/>
    <dgm:cxn modelId="{CD432C49-E082-457D-9E36-F8CA46FCCCFC}" type="presOf" srcId="{9E202966-8648-4A12-8766-598DCDCBBA30}" destId="{3E76E4A9-B8DF-460D-B686-F529701B8FE6}" srcOrd="0" destOrd="0" presId="urn:microsoft.com/office/officeart/2005/8/layout/vList2"/>
    <dgm:cxn modelId="{5BD4BF06-EF37-423F-B8D2-9F538B36F92A}" type="presOf" srcId="{FEE95C43-0BB1-4182-9362-EF782C37925A}" destId="{4D47F5D0-9238-486B-9BB0-2DECE3D38B8B}" srcOrd="0" destOrd="0" presId="urn:microsoft.com/office/officeart/2005/8/layout/vList2"/>
    <dgm:cxn modelId="{FF8ED254-B373-4821-8964-FAC4782CB125}" type="presParOf" srcId="{636EFB16-75CE-405A-A500-9B2AA6517148}" destId="{4D47F5D0-9238-486B-9BB0-2DECE3D38B8B}" srcOrd="0" destOrd="0" presId="urn:microsoft.com/office/officeart/2005/8/layout/vList2"/>
    <dgm:cxn modelId="{EE2C31E0-D887-45F8-AD39-76853BF21C2F}" type="presParOf" srcId="{636EFB16-75CE-405A-A500-9B2AA6517148}" destId="{6D95D244-7FED-4655-83CB-78A4908645B4}" srcOrd="1" destOrd="0" presId="urn:microsoft.com/office/officeart/2005/8/layout/vList2"/>
    <dgm:cxn modelId="{AD6F1512-52FC-4708-9890-B8CB7B347FF1}" type="presParOf" srcId="{636EFB16-75CE-405A-A500-9B2AA6517148}" destId="{BAA5F1CD-7CEA-426C-BD47-8A8BF25D85DA}" srcOrd="2" destOrd="0" presId="urn:microsoft.com/office/officeart/2005/8/layout/vList2"/>
    <dgm:cxn modelId="{A6FA79DE-959D-4367-8849-089685A37BEB}" type="presParOf" srcId="{636EFB16-75CE-405A-A500-9B2AA6517148}" destId="{3A17F571-F726-41D2-BF1D-BFD410925B8D}" srcOrd="3" destOrd="0" presId="urn:microsoft.com/office/officeart/2005/8/layout/vList2"/>
    <dgm:cxn modelId="{9EFFDCBE-06EF-4F98-BFDC-7FBA21EE0A9C}" type="presParOf" srcId="{636EFB16-75CE-405A-A500-9B2AA6517148}" destId="{3E76E4A9-B8DF-460D-B686-F529701B8FE6}" srcOrd="4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5C5B71B-6874-41FE-8DAA-501CCBFE1FD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25832CB-1324-4972-9212-2CED6A54EF3D}">
      <dgm:prSet phldrT="[Текст]"/>
      <dgm:spPr/>
      <dgm:t>
        <a:bodyPr/>
        <a:lstStyle/>
        <a:p>
          <a:r>
            <a:rPr lang="ru-RU" dirty="0" smtClean="0"/>
            <a:t>Земля — пространственный базис для эксплуатации всех природных ресурсов</a:t>
          </a:r>
          <a:endParaRPr lang="ru-RU" dirty="0"/>
        </a:p>
      </dgm:t>
    </dgm:pt>
    <dgm:pt modelId="{3F19874B-1F04-4C5A-BE10-97649BB672BE}" type="parTrans" cxnId="{F78F978A-74EA-40FD-8D59-8FACDBEF3A30}">
      <dgm:prSet/>
      <dgm:spPr/>
      <dgm:t>
        <a:bodyPr/>
        <a:lstStyle/>
        <a:p>
          <a:endParaRPr lang="ru-RU"/>
        </a:p>
      </dgm:t>
    </dgm:pt>
    <dgm:pt modelId="{EA4BC585-34F2-48FF-89AD-F5AC5DF1BA20}" type="sibTrans" cxnId="{F78F978A-74EA-40FD-8D59-8FACDBEF3A30}">
      <dgm:prSet/>
      <dgm:spPr/>
      <dgm:t>
        <a:bodyPr/>
        <a:lstStyle/>
        <a:p>
          <a:endParaRPr lang="ru-RU"/>
        </a:p>
      </dgm:t>
    </dgm:pt>
    <dgm:pt modelId="{870917E6-A638-41FE-9AA5-3DFF495002BB}">
      <dgm:prSet phldrT="[Текст]"/>
      <dgm:spPr/>
      <dgm:t>
        <a:bodyPr/>
        <a:lstStyle/>
        <a:p>
          <a:r>
            <a:rPr lang="ru-RU" dirty="0" smtClean="0"/>
            <a:t>Рациональное использование природных ресурсов</a:t>
          </a:r>
          <a:endParaRPr lang="ru-RU" dirty="0"/>
        </a:p>
      </dgm:t>
    </dgm:pt>
    <dgm:pt modelId="{ADEF29B2-2CD4-4DCA-ABBF-8DCE0CCDDCD5}" type="parTrans" cxnId="{6A7CDD15-CF06-4DB8-87F2-7747A09A38D0}">
      <dgm:prSet/>
      <dgm:spPr/>
      <dgm:t>
        <a:bodyPr/>
        <a:lstStyle/>
        <a:p>
          <a:endParaRPr lang="ru-RU"/>
        </a:p>
      </dgm:t>
    </dgm:pt>
    <dgm:pt modelId="{9302790A-A3F3-4BE1-90E1-A536FBC23247}" type="sibTrans" cxnId="{6A7CDD15-CF06-4DB8-87F2-7747A09A38D0}">
      <dgm:prSet/>
      <dgm:spPr/>
      <dgm:t>
        <a:bodyPr/>
        <a:lstStyle/>
        <a:p>
          <a:endParaRPr lang="ru-RU"/>
        </a:p>
      </dgm:t>
    </dgm:pt>
    <dgm:pt modelId="{132BB7F3-41C9-4F00-BD03-6E02CA2D3D01}">
      <dgm:prSet phldrT="[Текст]"/>
      <dgm:spPr/>
      <dgm:t>
        <a:bodyPr/>
        <a:lstStyle/>
        <a:p>
          <a:r>
            <a:rPr lang="ru-RU" dirty="0" smtClean="0"/>
            <a:t>Использование окружающей среды порождает проблемы, которые носят комплексный характер</a:t>
          </a:r>
          <a:endParaRPr lang="ru-RU" dirty="0"/>
        </a:p>
      </dgm:t>
    </dgm:pt>
    <dgm:pt modelId="{D5ABEE4D-A84C-4DAD-8626-84465CD42CE0}" type="parTrans" cxnId="{F3FF15F4-27C1-49F6-818E-0F54DC58A2F3}">
      <dgm:prSet/>
      <dgm:spPr/>
      <dgm:t>
        <a:bodyPr/>
        <a:lstStyle/>
        <a:p>
          <a:endParaRPr lang="ru-RU"/>
        </a:p>
      </dgm:t>
    </dgm:pt>
    <dgm:pt modelId="{B2C06FE2-9899-4E6F-BBA1-749644A0E636}" type="sibTrans" cxnId="{F3FF15F4-27C1-49F6-818E-0F54DC58A2F3}">
      <dgm:prSet/>
      <dgm:spPr/>
      <dgm:t>
        <a:bodyPr/>
        <a:lstStyle/>
        <a:p>
          <a:endParaRPr lang="ru-RU"/>
        </a:p>
      </dgm:t>
    </dgm:pt>
    <dgm:pt modelId="{685784D7-EDA5-43F4-BC59-4A325E86212E}">
      <dgm:prSet phldrT="[Текст]"/>
      <dgm:spPr/>
      <dgm:t>
        <a:bodyPr/>
        <a:lstStyle/>
        <a:p>
          <a:r>
            <a:rPr lang="ru-RU" dirty="0" smtClean="0"/>
            <a:t>Специальные требования, обеспечивающие сохранение окружающей среды</a:t>
          </a:r>
          <a:endParaRPr lang="ru-RU" dirty="0"/>
        </a:p>
      </dgm:t>
    </dgm:pt>
    <dgm:pt modelId="{6C79D4B8-A60A-42A2-A337-D4E6392F56D4}" type="parTrans" cxnId="{BA8EE9E2-570A-4A7B-892B-4C4DA4421C82}">
      <dgm:prSet/>
      <dgm:spPr/>
      <dgm:t>
        <a:bodyPr/>
        <a:lstStyle/>
        <a:p>
          <a:endParaRPr lang="ru-RU"/>
        </a:p>
      </dgm:t>
    </dgm:pt>
    <dgm:pt modelId="{5B79F017-66BA-4BA7-BE5D-5545815F4500}" type="sibTrans" cxnId="{BA8EE9E2-570A-4A7B-892B-4C4DA4421C82}">
      <dgm:prSet/>
      <dgm:spPr/>
      <dgm:t>
        <a:bodyPr/>
        <a:lstStyle/>
        <a:p>
          <a:endParaRPr lang="ru-RU"/>
        </a:p>
      </dgm:t>
    </dgm:pt>
    <dgm:pt modelId="{12E1B85B-ED71-4186-A327-91BD7BCA88F2}" type="pres">
      <dgm:prSet presAssocID="{45C5B71B-6874-41FE-8DAA-501CCBFE1F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EA991A-6484-43B5-94D5-554D609601EF}" type="pres">
      <dgm:prSet presAssocID="{B25832CB-1324-4972-9212-2CED6A54EF3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D2018F-B54C-43F9-AC50-727B03705424}" type="pres">
      <dgm:prSet presAssocID="{EA4BC585-34F2-48FF-89AD-F5AC5DF1BA20}" presName="sibTrans" presStyleCnt="0"/>
      <dgm:spPr/>
    </dgm:pt>
    <dgm:pt modelId="{F24DC403-5297-4680-B203-877189215666}" type="pres">
      <dgm:prSet presAssocID="{870917E6-A638-41FE-9AA5-3DFF495002B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949DE7-C53C-4AC7-9DB4-780C5646CC96}" type="pres">
      <dgm:prSet presAssocID="{9302790A-A3F3-4BE1-90E1-A536FBC23247}" presName="sibTrans" presStyleCnt="0"/>
      <dgm:spPr/>
    </dgm:pt>
    <dgm:pt modelId="{CBD2A49E-3FC0-42BF-A523-D3280A58C546}" type="pres">
      <dgm:prSet presAssocID="{132BB7F3-41C9-4F00-BD03-6E02CA2D3D0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4B871F-F8CE-4037-BD9A-86CDB24AEFAF}" type="pres">
      <dgm:prSet presAssocID="{B2C06FE2-9899-4E6F-BBA1-749644A0E636}" presName="sibTrans" presStyleCnt="0"/>
      <dgm:spPr/>
    </dgm:pt>
    <dgm:pt modelId="{4C0D3C31-88A3-4B80-BC16-3E54AE8205B8}" type="pres">
      <dgm:prSet presAssocID="{685784D7-EDA5-43F4-BC59-4A325E86212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406F4E-9114-487A-B919-FB8C9C67DF9E}" type="presOf" srcId="{870917E6-A638-41FE-9AA5-3DFF495002BB}" destId="{F24DC403-5297-4680-B203-877189215666}" srcOrd="0" destOrd="0" presId="urn:microsoft.com/office/officeart/2005/8/layout/default"/>
    <dgm:cxn modelId="{BA8EE9E2-570A-4A7B-892B-4C4DA4421C82}" srcId="{45C5B71B-6874-41FE-8DAA-501CCBFE1FD9}" destId="{685784D7-EDA5-43F4-BC59-4A325E86212E}" srcOrd="3" destOrd="0" parTransId="{6C79D4B8-A60A-42A2-A337-D4E6392F56D4}" sibTransId="{5B79F017-66BA-4BA7-BE5D-5545815F4500}"/>
    <dgm:cxn modelId="{F3FF15F4-27C1-49F6-818E-0F54DC58A2F3}" srcId="{45C5B71B-6874-41FE-8DAA-501CCBFE1FD9}" destId="{132BB7F3-41C9-4F00-BD03-6E02CA2D3D01}" srcOrd="2" destOrd="0" parTransId="{D5ABEE4D-A84C-4DAD-8626-84465CD42CE0}" sibTransId="{B2C06FE2-9899-4E6F-BBA1-749644A0E636}"/>
    <dgm:cxn modelId="{F78F978A-74EA-40FD-8D59-8FACDBEF3A30}" srcId="{45C5B71B-6874-41FE-8DAA-501CCBFE1FD9}" destId="{B25832CB-1324-4972-9212-2CED6A54EF3D}" srcOrd="0" destOrd="0" parTransId="{3F19874B-1F04-4C5A-BE10-97649BB672BE}" sibTransId="{EA4BC585-34F2-48FF-89AD-F5AC5DF1BA20}"/>
    <dgm:cxn modelId="{5496E95A-285C-491F-851B-22BD8DDBBCC2}" type="presOf" srcId="{B25832CB-1324-4972-9212-2CED6A54EF3D}" destId="{F6EA991A-6484-43B5-94D5-554D609601EF}" srcOrd="0" destOrd="0" presId="urn:microsoft.com/office/officeart/2005/8/layout/default"/>
    <dgm:cxn modelId="{6A7CDD15-CF06-4DB8-87F2-7747A09A38D0}" srcId="{45C5B71B-6874-41FE-8DAA-501CCBFE1FD9}" destId="{870917E6-A638-41FE-9AA5-3DFF495002BB}" srcOrd="1" destOrd="0" parTransId="{ADEF29B2-2CD4-4DCA-ABBF-8DCE0CCDDCD5}" sibTransId="{9302790A-A3F3-4BE1-90E1-A536FBC23247}"/>
    <dgm:cxn modelId="{7D0922A3-E7F1-495E-9418-DECAEC650643}" type="presOf" srcId="{45C5B71B-6874-41FE-8DAA-501CCBFE1FD9}" destId="{12E1B85B-ED71-4186-A327-91BD7BCA88F2}" srcOrd="0" destOrd="0" presId="urn:microsoft.com/office/officeart/2005/8/layout/default"/>
    <dgm:cxn modelId="{14B68DDF-A2CC-4E98-9E78-25DFDE18BAF4}" type="presOf" srcId="{132BB7F3-41C9-4F00-BD03-6E02CA2D3D01}" destId="{CBD2A49E-3FC0-42BF-A523-D3280A58C546}" srcOrd="0" destOrd="0" presId="urn:microsoft.com/office/officeart/2005/8/layout/default"/>
    <dgm:cxn modelId="{F10DB071-AB1C-408F-B156-9A378377B935}" type="presOf" srcId="{685784D7-EDA5-43F4-BC59-4A325E86212E}" destId="{4C0D3C31-88A3-4B80-BC16-3E54AE8205B8}" srcOrd="0" destOrd="0" presId="urn:microsoft.com/office/officeart/2005/8/layout/default"/>
    <dgm:cxn modelId="{AA9D4089-0050-4192-A22D-A2934BBF10FF}" type="presParOf" srcId="{12E1B85B-ED71-4186-A327-91BD7BCA88F2}" destId="{F6EA991A-6484-43B5-94D5-554D609601EF}" srcOrd="0" destOrd="0" presId="urn:microsoft.com/office/officeart/2005/8/layout/default"/>
    <dgm:cxn modelId="{79DCFDEB-EA60-402B-9276-E50FF327D1F2}" type="presParOf" srcId="{12E1B85B-ED71-4186-A327-91BD7BCA88F2}" destId="{E1D2018F-B54C-43F9-AC50-727B03705424}" srcOrd="1" destOrd="0" presId="urn:microsoft.com/office/officeart/2005/8/layout/default"/>
    <dgm:cxn modelId="{A68EE36A-C8EC-432A-8D16-0AE13969DE8C}" type="presParOf" srcId="{12E1B85B-ED71-4186-A327-91BD7BCA88F2}" destId="{F24DC403-5297-4680-B203-877189215666}" srcOrd="2" destOrd="0" presId="urn:microsoft.com/office/officeart/2005/8/layout/default"/>
    <dgm:cxn modelId="{8CF1FD1B-3CC5-4255-AEBF-D778D1EEA851}" type="presParOf" srcId="{12E1B85B-ED71-4186-A327-91BD7BCA88F2}" destId="{13949DE7-C53C-4AC7-9DB4-780C5646CC96}" srcOrd="3" destOrd="0" presId="urn:microsoft.com/office/officeart/2005/8/layout/default"/>
    <dgm:cxn modelId="{29EE74A1-9B3F-4FE2-92C4-CD824B7F875A}" type="presParOf" srcId="{12E1B85B-ED71-4186-A327-91BD7BCA88F2}" destId="{CBD2A49E-3FC0-42BF-A523-D3280A58C546}" srcOrd="4" destOrd="0" presId="urn:microsoft.com/office/officeart/2005/8/layout/default"/>
    <dgm:cxn modelId="{C856125C-9A3E-4161-8E01-E187714BDF6A}" type="presParOf" srcId="{12E1B85B-ED71-4186-A327-91BD7BCA88F2}" destId="{9F4B871F-F8CE-4037-BD9A-86CDB24AEFAF}" srcOrd="5" destOrd="0" presId="urn:microsoft.com/office/officeart/2005/8/layout/default"/>
    <dgm:cxn modelId="{B356CD92-1F99-484E-8F6E-C9951B6CABBF}" type="presParOf" srcId="{12E1B85B-ED71-4186-A327-91BD7BCA88F2}" destId="{4C0D3C31-88A3-4B80-BC16-3E54AE8205B8}" srcOrd="6" destOrd="0" presId="urn:microsoft.com/office/officeart/2005/8/layout/default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FCD6116-A5DD-4085-B1A9-1E74C9FBBBD5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ED404D-B8A4-46D5-B516-0B7C8371F706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Статья 9</a:t>
          </a:r>
          <a:endParaRPr lang="ru-RU" sz="2900" kern="1200" dirty="0"/>
        </a:p>
      </dsp:txBody>
      <dsp:txXfrm>
        <a:off x="1402080" y="386080"/>
        <a:ext cx="1584960" cy="1584960"/>
      </dsp:txXfrm>
    </dsp:sp>
    <dsp:sp modelId="{A0091619-5141-494A-8F15-E49425F7751D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Статья 35</a:t>
          </a:r>
          <a:endParaRPr lang="ru-RU" sz="2900" kern="1200" dirty="0"/>
        </a:p>
      </dsp:txBody>
      <dsp:txXfrm>
        <a:off x="3108960" y="386080"/>
        <a:ext cx="1584960" cy="1584960"/>
      </dsp:txXfrm>
    </dsp:sp>
    <dsp:sp modelId="{B7B2DF8A-F0D1-47CB-8FEE-E2194730D333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Статья 36</a:t>
          </a:r>
          <a:endParaRPr lang="ru-RU" sz="2900" kern="1200" dirty="0"/>
        </a:p>
      </dsp:txBody>
      <dsp:txXfrm>
        <a:off x="1402080" y="2092960"/>
        <a:ext cx="1584960" cy="1584960"/>
      </dsp:txXfrm>
    </dsp:sp>
    <dsp:sp modelId="{92F8AE64-4EED-40ED-BDDF-3F2AA4F38364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Статья 37</a:t>
          </a:r>
          <a:endParaRPr lang="ru-RU" sz="2900" kern="1200" dirty="0"/>
        </a:p>
      </dsp:txBody>
      <dsp:txXfrm>
        <a:off x="3108960" y="2092960"/>
        <a:ext cx="1584960" cy="15849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47F5D0-9238-486B-9BB0-2DECE3D38B8B}">
      <dsp:nvSpPr>
        <dsp:cNvPr id="0" name=""/>
        <dsp:cNvSpPr/>
      </dsp:nvSpPr>
      <dsp:spPr>
        <a:xfrm>
          <a:off x="0" y="45505"/>
          <a:ext cx="8291264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Земельные и иные природные ресурсы могут отчуждаться или переходить от одного лица к другому;</a:t>
          </a:r>
          <a:endParaRPr lang="ru-RU" sz="2400" kern="1200" dirty="0"/>
        </a:p>
      </dsp:txBody>
      <dsp:txXfrm>
        <a:off x="0" y="45505"/>
        <a:ext cx="8291264" cy="1347840"/>
      </dsp:txXfrm>
    </dsp:sp>
    <dsp:sp modelId="{6D95D244-7FED-4655-83CB-78A4908645B4}">
      <dsp:nvSpPr>
        <dsp:cNvPr id="0" name=""/>
        <dsp:cNvSpPr/>
      </dsp:nvSpPr>
      <dsp:spPr>
        <a:xfrm>
          <a:off x="0" y="1393345"/>
          <a:ext cx="8291264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4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900" kern="1200" dirty="0"/>
        </a:p>
      </dsp:txBody>
      <dsp:txXfrm>
        <a:off x="0" y="1393345"/>
        <a:ext cx="8291264" cy="397440"/>
      </dsp:txXfrm>
    </dsp:sp>
    <dsp:sp modelId="{BAA5F1CD-7CEA-426C-BD47-8A8BF25D85DA}">
      <dsp:nvSpPr>
        <dsp:cNvPr id="0" name=""/>
        <dsp:cNvSpPr/>
      </dsp:nvSpPr>
      <dsp:spPr>
        <a:xfrm>
          <a:off x="0" y="1790785"/>
          <a:ext cx="8291264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 недвижимости относятся земельные участки, участки недр и все, что прочно связано с землей</a:t>
          </a:r>
          <a:endParaRPr lang="ru-RU" sz="2400" kern="1200" dirty="0"/>
        </a:p>
      </dsp:txBody>
      <dsp:txXfrm>
        <a:off x="0" y="1790785"/>
        <a:ext cx="8291264" cy="1347840"/>
      </dsp:txXfrm>
    </dsp:sp>
    <dsp:sp modelId="{3A17F571-F726-41D2-BF1D-BFD410925B8D}">
      <dsp:nvSpPr>
        <dsp:cNvPr id="0" name=""/>
        <dsp:cNvSpPr/>
      </dsp:nvSpPr>
      <dsp:spPr>
        <a:xfrm>
          <a:off x="0" y="3138625"/>
          <a:ext cx="8291264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4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900" kern="1200" dirty="0"/>
        </a:p>
      </dsp:txBody>
      <dsp:txXfrm>
        <a:off x="0" y="3138625"/>
        <a:ext cx="8291264" cy="397440"/>
      </dsp:txXfrm>
    </dsp:sp>
    <dsp:sp modelId="{3E76E4A9-B8DF-460D-B686-F529701B8FE6}">
      <dsp:nvSpPr>
        <dsp:cNvPr id="0" name=""/>
        <dsp:cNvSpPr/>
      </dsp:nvSpPr>
      <dsp:spPr>
        <a:xfrm>
          <a:off x="0" y="3536065"/>
          <a:ext cx="8291264" cy="1347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Владение, пользование и распоряжение земельными и иными природными ресурсами осуществляются их собственником </a:t>
          </a:r>
          <a:endParaRPr lang="ru-RU" sz="2400" kern="1200" dirty="0"/>
        </a:p>
      </dsp:txBody>
      <dsp:txXfrm>
        <a:off x="0" y="3536065"/>
        <a:ext cx="8291264" cy="1347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EA991A-6484-43B5-94D5-554D609601EF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Земля — пространственный базис для эксплуатации всех природных ресурсов</a:t>
          </a:r>
          <a:endParaRPr lang="ru-RU" sz="2200" kern="1200" dirty="0"/>
        </a:p>
      </dsp:txBody>
      <dsp:txXfrm>
        <a:off x="460905" y="1047"/>
        <a:ext cx="3479899" cy="2087939"/>
      </dsp:txXfrm>
    </dsp:sp>
    <dsp:sp modelId="{F24DC403-5297-4680-B203-877189215666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Рациональное использование природных ресурсов</a:t>
          </a:r>
          <a:endParaRPr lang="ru-RU" sz="2200" kern="1200" dirty="0"/>
        </a:p>
      </dsp:txBody>
      <dsp:txXfrm>
        <a:off x="4288794" y="1047"/>
        <a:ext cx="3479899" cy="2087939"/>
      </dsp:txXfrm>
    </dsp:sp>
    <dsp:sp modelId="{CBD2A49E-3FC0-42BF-A523-D3280A58C546}">
      <dsp:nvSpPr>
        <dsp:cNvPr id="0" name=""/>
        <dsp:cNvSpPr/>
      </dsp:nvSpPr>
      <dsp:spPr>
        <a:xfrm>
          <a:off x="460905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Использование окружающей среды порождает проблемы, которые носят комплексный характер</a:t>
          </a:r>
          <a:endParaRPr lang="ru-RU" sz="2200" kern="1200" dirty="0"/>
        </a:p>
      </dsp:txBody>
      <dsp:txXfrm>
        <a:off x="460905" y="2436976"/>
        <a:ext cx="3479899" cy="2087939"/>
      </dsp:txXfrm>
    </dsp:sp>
    <dsp:sp modelId="{4C0D3C31-88A3-4B80-BC16-3E54AE8205B8}">
      <dsp:nvSpPr>
        <dsp:cNvPr id="0" name=""/>
        <dsp:cNvSpPr/>
      </dsp:nvSpPr>
      <dsp:spPr>
        <a:xfrm>
          <a:off x="4288794" y="2436976"/>
          <a:ext cx="3479899" cy="2087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Специальные требования, обеспечивающие сохранение окружающей среды</a:t>
          </a:r>
          <a:endParaRPr lang="ru-RU" sz="2200" kern="1200" dirty="0"/>
        </a:p>
      </dsp:txBody>
      <dsp:txXfrm>
        <a:off x="4288794" y="2436976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Lines M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entury Gothic" pitchFamily="34" charset="0"/>
                <a:cs typeface="Times New Roman" pitchFamily="18" charset="0"/>
              </a:rPr>
              <a:t>Соотношение земельного права с другими отраслями</a:t>
            </a:r>
            <a:r>
              <a:rPr lang="en-US" dirty="0" smtClean="0">
                <a:latin typeface="Century Gothic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entury Gothic" pitchFamily="34" charset="0"/>
                <a:cs typeface="Times New Roman" pitchFamily="18" charset="0"/>
              </a:rPr>
              <a:t>права</a:t>
            </a:r>
            <a:endParaRPr lang="ru-RU" dirty="0">
              <a:latin typeface="Century Gothic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>
            <a:normAutofit/>
          </a:bodyPr>
          <a:lstStyle/>
          <a:p>
            <a:pPr algn="r"/>
            <a:endParaRPr lang="ru-RU" dirty="0" smtClean="0">
              <a:latin typeface="Century Gothic" pitchFamily="34" charset="0"/>
              <a:cs typeface="Times New Roman" pitchFamily="18" charset="0"/>
            </a:endParaRPr>
          </a:p>
          <a:p>
            <a:pPr algn="r"/>
            <a:endParaRPr lang="ru-RU" dirty="0" smtClean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ines M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71400"/>
            <a:ext cx="9144000" cy="70294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Gothic" pitchFamily="34" charset="0"/>
              </a:rPr>
              <a:t>Конституция РФ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latin typeface="Century Gothic" pitchFamily="34" charset="0"/>
              </a:rPr>
              <a:t>   </a:t>
            </a:r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30104" y="6273225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Lines M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Century Gothic" pitchFamily="34" charset="0"/>
              </a:rPr>
              <a:t>Административное право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>
                <a:latin typeface="Century Gothic" pitchFamily="34" charset="0"/>
              </a:rPr>
              <a:t>У</a:t>
            </a:r>
            <a:r>
              <a:rPr lang="ru-RU" sz="2800" dirty="0" smtClean="0">
                <a:latin typeface="Century Gothic" pitchFamily="34" charset="0"/>
              </a:rPr>
              <a:t>правление </a:t>
            </a:r>
            <a:r>
              <a:rPr lang="ru-RU" sz="2800" dirty="0">
                <a:latin typeface="Century Gothic" pitchFamily="34" charset="0"/>
              </a:rPr>
              <a:t>земельными ресурсами </a:t>
            </a:r>
            <a:endParaRPr lang="en-US" sz="2800" dirty="0" smtClean="0">
              <a:latin typeface="Century Gothic" pitchFamily="34" charset="0"/>
            </a:endParaRPr>
          </a:p>
          <a:p>
            <a:r>
              <a:rPr lang="ru-RU" sz="2800" dirty="0" smtClean="0">
                <a:latin typeface="Century Gothic" pitchFamily="34" charset="0"/>
              </a:rPr>
              <a:t>Привлечение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ru-RU" sz="2800" dirty="0" smtClean="0">
                <a:latin typeface="Century Gothic" pitchFamily="34" charset="0"/>
              </a:rPr>
              <a:t>виновных</a:t>
            </a:r>
            <a:r>
              <a:rPr lang="en-US" sz="2800" dirty="0" smtClean="0">
                <a:latin typeface="Century Gothic" pitchFamily="34" charset="0"/>
              </a:rPr>
              <a:t> </a:t>
            </a:r>
            <a:r>
              <a:rPr lang="ru-RU" sz="2800" dirty="0" smtClean="0">
                <a:latin typeface="Century Gothic" pitchFamily="34" charset="0"/>
              </a:rPr>
              <a:t>лиц к административной ответственности</a:t>
            </a:r>
            <a:endParaRPr lang="en-US" sz="2800" dirty="0" smtClean="0">
              <a:latin typeface="Century Gothic" pitchFamily="34" charset="0"/>
            </a:endParaRPr>
          </a:p>
          <a:p>
            <a:r>
              <a:rPr lang="ru-RU" sz="2800" dirty="0">
                <a:latin typeface="Century Gothic" pitchFamily="34" charset="0"/>
              </a:rPr>
              <a:t>А</a:t>
            </a:r>
            <a:r>
              <a:rPr lang="ru-RU" sz="2800" dirty="0" smtClean="0">
                <a:latin typeface="Century Gothic" pitchFamily="34" charset="0"/>
              </a:rPr>
              <a:t>дминистративно-правовые </a:t>
            </a:r>
            <a:r>
              <a:rPr lang="ru-RU" sz="2800" dirty="0">
                <a:latin typeface="Century Gothic" pitchFamily="34" charset="0"/>
              </a:rPr>
              <a:t>акты служат основанием возникновения, изменения или прекращения земельных </a:t>
            </a:r>
            <a:r>
              <a:rPr lang="ru-RU" sz="2800" dirty="0" smtClean="0">
                <a:latin typeface="Century Gothic" pitchFamily="34" charset="0"/>
              </a:rPr>
              <a:t>отношений</a:t>
            </a:r>
            <a:endParaRPr lang="en-US" sz="2800" dirty="0" smtClean="0">
              <a:latin typeface="Century Gothic" pitchFamily="34" charset="0"/>
            </a:endParaRPr>
          </a:p>
          <a:p>
            <a:endParaRPr lang="ru-RU" sz="2800" dirty="0" smtClean="0">
              <a:latin typeface="Century Gothic" pitchFamily="34" charset="0"/>
            </a:endParaRP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730104" y="6273225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Lines M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Гражданское право</a:t>
            </a:r>
            <a:endParaRPr lang="ru-RU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91264" cy="4929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730104" y="6273225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Lines M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Экологическое право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30104" y="6273225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5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ines Mos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125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Соотношение земельного права с другими отраслями права</vt:lpstr>
      <vt:lpstr>Конституция РФ</vt:lpstr>
      <vt:lpstr>Административное право</vt:lpstr>
      <vt:lpstr>Гражданское право</vt:lpstr>
      <vt:lpstr>Экологическое право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Соотношение земельного права с другими отраслями</dc:title>
  <dc:creator>Виталий</dc:creator>
  <cp:lastModifiedBy>User</cp:lastModifiedBy>
  <cp:revision>27</cp:revision>
  <dcterms:created xsi:type="dcterms:W3CDTF">2013-11-15T15:34:54Z</dcterms:created>
  <dcterms:modified xsi:type="dcterms:W3CDTF">2015-09-25T11:29:55Z</dcterms:modified>
</cp:coreProperties>
</file>