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4" r:id="rId5"/>
    <p:sldId id="257" r:id="rId6"/>
    <p:sldId id="259" r:id="rId7"/>
    <p:sldId id="260" r:id="rId8"/>
    <p:sldId id="269" r:id="rId9"/>
    <p:sldId id="261" r:id="rId10"/>
    <p:sldId id="272" r:id="rId11"/>
    <p:sldId id="265" r:id="rId12"/>
    <p:sldId id="262" r:id="rId13"/>
    <p:sldId id="263" r:id="rId14"/>
    <p:sldId id="266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62FE-FE29-4861-BA79-A224C9A06B8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9ECB-CB0C-4C0F-BD69-E94A30C8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62FE-FE29-4861-BA79-A224C9A06B8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9ECB-CB0C-4C0F-BD69-E94A30C8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62FE-FE29-4861-BA79-A224C9A06B8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9ECB-CB0C-4C0F-BD69-E94A30C8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62FE-FE29-4861-BA79-A224C9A06B8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9ECB-CB0C-4C0F-BD69-E94A30C8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62FE-FE29-4861-BA79-A224C9A06B8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9ECB-CB0C-4C0F-BD69-E94A30C8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62FE-FE29-4861-BA79-A224C9A06B8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9ECB-CB0C-4C0F-BD69-E94A30C8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62FE-FE29-4861-BA79-A224C9A06B8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9ECB-CB0C-4C0F-BD69-E94A30C8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62FE-FE29-4861-BA79-A224C9A06B8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9ECB-CB0C-4C0F-BD69-E94A30C8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62FE-FE29-4861-BA79-A224C9A06B8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9ECB-CB0C-4C0F-BD69-E94A30C8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62FE-FE29-4861-BA79-A224C9A06B8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9ECB-CB0C-4C0F-BD69-E94A30C8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62FE-FE29-4861-BA79-A224C9A06B8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9ECB-CB0C-4C0F-BD69-E94A30C8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D62FE-FE29-4861-BA79-A224C9A06B8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89ECB-CB0C-4C0F-BD69-E94A30C8A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Оранжевый цвет в интерьере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Курс: «Цветовой дизайн!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bel-go.ru/mebelgoer/7434aria-fuo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264696" cy="6264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yandex.ru/collections/picture/cards/5883cd94f8a2c08deed3023e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оранжевые акценты в интерь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984776" cy="5224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yandex.ru/collections/picture/cards/58f76e53432acdc4aee39706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22251" cy="5624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hotoudom.ru/photo/5e/5ef032e59e9019d3d30fd2107c41d0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vivbo.ru/images/phocagallery/projects/a/artidea/thumbs/phoca_thumb_l_detskiy-sportivniy-kompleks-StarT-g--tomsk-ul-pushkina-63-str-10787433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153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hutterstock.comwww.remont2x2.ru/images/color/orange-roo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851591" cy="3312368"/>
          </a:xfrm>
          <a:prstGeom prst="rect">
            <a:avLst/>
          </a:prstGeom>
          <a:noFill/>
        </p:spPr>
      </p:pic>
      <p:pic>
        <p:nvPicPr>
          <p:cNvPr id="25604" name="Picture 4" descr="https://s-media-cache-ak0.pinimg.com/736x/66/62/05/666205dc62b64fc88cf14c67c8218e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8"/>
            <a:ext cx="4603787" cy="6135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Оранжевый цвет в интерьере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2376264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Оранжевый — это смесь желтого и красного. В красном содержатся страсть, невероятная энергия и немного агрессии. В желтом — тепло, мягкость и нежность. Чего больше в оранжевом? Это зависит от его оттенка. Это нужно учитывать при выборе оранжевого в качестве акцента. </a:t>
            </a:r>
          </a:p>
          <a:p>
            <a:r>
              <a:rPr lang="ru-RU" dirty="0" smtClean="0"/>
              <a:t> Оранжевый цвет — веселый и оптимистичный. Его присутствие создает жизнерадостное настроение. </a:t>
            </a:r>
          </a:p>
          <a:p>
            <a:endParaRPr lang="ru-RU" dirty="0"/>
          </a:p>
        </p:txBody>
      </p:sp>
      <p:pic>
        <p:nvPicPr>
          <p:cNvPr id="2050" name="Picture 2" descr="http://museum-design.ru/wp-content/uploads/modern-orange-colored-design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5715000" cy="498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38660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odnako.su/upload/images/real/2015/01/15/294152_CelosiaOrangeinspi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0690"/>
            <a:ext cx="9144000" cy="5783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olors.life/upload/blogs/9d/a4/9da47cff1fba4d5360483647a4556daa_RSZ_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272808" cy="5671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Оранжевый </a:t>
            </a:r>
            <a:r>
              <a:rPr lang="ru-RU" dirty="0"/>
              <a:t>является очень жарким и энергичным. Большое его количество способно сделать интерьер </a:t>
            </a:r>
            <a:r>
              <a:rPr lang="ru-RU" dirty="0" smtClean="0"/>
              <a:t>утомляющим</a:t>
            </a:r>
            <a:r>
              <a:rPr lang="ru-RU" dirty="0"/>
              <a:t>. Поэтому этот цвет желательно применять </a:t>
            </a:r>
            <a:r>
              <a:rPr lang="ru-RU" dirty="0" smtClean="0"/>
              <a:t>в </a:t>
            </a:r>
            <a:r>
              <a:rPr lang="ru-RU" dirty="0"/>
              <a:t>виде акцентов</a:t>
            </a:r>
            <a:r>
              <a:rPr lang="ru-RU" dirty="0" smtClean="0"/>
              <a:t>.</a:t>
            </a:r>
          </a:p>
          <a:p>
            <a:r>
              <a:rPr lang="ru-RU" dirty="0"/>
              <a:t>Оранжевые акценты мгновенно оживляют вялую и тусклую обстановку. Правильно подобранная доза оранжевого позволяет сформировать в интерьере гармоничный баланс тепла и </a:t>
            </a:r>
            <a:r>
              <a:rPr lang="ru-RU" dirty="0" smtClean="0"/>
              <a:t>прохлады.</a:t>
            </a:r>
          </a:p>
          <a:p>
            <a:endParaRPr lang="ru-RU" dirty="0"/>
          </a:p>
        </p:txBody>
      </p:sp>
      <p:pic>
        <p:nvPicPr>
          <p:cNvPr id="3074" name="Picture 2" descr="оранжевые акценты в интерь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457857" cy="2664296"/>
          </a:xfrm>
          <a:prstGeom prst="rect">
            <a:avLst/>
          </a:prstGeom>
          <a:noFill/>
        </p:spPr>
      </p:pic>
      <p:pic>
        <p:nvPicPr>
          <p:cNvPr id="3076" name="Picture 4" descr="оранжевые акценты в белом интерье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92696"/>
            <a:ext cx="3744416" cy="2762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157192"/>
            <a:ext cx="4824536" cy="136815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Из нейтральных тонов наиболее подходящими </a:t>
            </a:r>
            <a:r>
              <a:rPr lang="ru-RU" dirty="0" smtClean="0"/>
              <a:t>для </a:t>
            </a:r>
            <a:r>
              <a:rPr lang="ru-RU" dirty="0"/>
              <a:t>оранжевого считаются белый, серый и серо-бежевый. </a:t>
            </a:r>
            <a:endParaRPr lang="ru-RU" dirty="0" smtClean="0"/>
          </a:p>
          <a:p>
            <a:r>
              <a:rPr lang="ru-RU" dirty="0" smtClean="0"/>
              <a:t>Оранжевый создает </a:t>
            </a:r>
            <a:r>
              <a:rPr lang="ru-RU" dirty="0"/>
              <a:t>идеальный температурный </a:t>
            </a:r>
            <a:r>
              <a:rPr lang="ru-RU" dirty="0" smtClean="0"/>
              <a:t>баланс в прохладное пространство. </a:t>
            </a:r>
            <a:r>
              <a:rPr lang="ru-RU" dirty="0"/>
              <a:t>Интерьер выглядит уравновешенным и умеренным.</a:t>
            </a:r>
          </a:p>
        </p:txBody>
      </p:sp>
      <p:pic>
        <p:nvPicPr>
          <p:cNvPr id="1026" name="Picture 2" descr="оранжевые акценты в серой спаль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686268" cy="3528392"/>
          </a:xfrm>
          <a:prstGeom prst="rect">
            <a:avLst/>
          </a:prstGeom>
          <a:noFill/>
        </p:spPr>
      </p:pic>
      <p:pic>
        <p:nvPicPr>
          <p:cNvPr id="1028" name="Picture 4" descr="оранжевые акценты в белом интерье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89040"/>
            <a:ext cx="3467454" cy="2376264"/>
          </a:xfrm>
          <a:prstGeom prst="rect">
            <a:avLst/>
          </a:prstGeom>
          <a:noFill/>
        </p:spPr>
      </p:pic>
      <p:pic>
        <p:nvPicPr>
          <p:cNvPr id="1030" name="Picture 6" descr="белый интерьер с оранжевыми акцента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0648"/>
            <a:ext cx="2330648" cy="3429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92080" y="6165305"/>
            <a:ext cx="3528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Рядом </a:t>
            </a:r>
            <a:r>
              <a:rPr lang="ru-RU" sz="1400" i="1" dirty="0"/>
              <a:t>с белым оранжевый набирает силу.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221088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Оформление апельсиновыми акцентами серых интерьеров типично для современного стиля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9080"/>
            <a:ext cx="3394720" cy="197708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Сочетание с коричневым лучше использовать оранжевый в небольшом количестве и с введением белого или светло-серых тонов. Иначе помещение может быть мрачным.</a:t>
            </a:r>
            <a:endParaRPr lang="ru-RU" dirty="0"/>
          </a:p>
        </p:txBody>
      </p:sp>
      <p:pic>
        <p:nvPicPr>
          <p:cNvPr id="17410" name="Picture 2" descr="оранжевые акценты в интерь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254755" cy="3456384"/>
          </a:xfrm>
          <a:prstGeom prst="rect">
            <a:avLst/>
          </a:prstGeom>
          <a:noFill/>
        </p:spPr>
      </p:pic>
      <p:pic>
        <p:nvPicPr>
          <p:cNvPr id="17412" name="Picture 4" descr="оранжевый с коричневы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68960"/>
            <a:ext cx="4634458" cy="3427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5661248"/>
            <a:ext cx="2232248" cy="36004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Офис</a:t>
            </a:r>
            <a:endParaRPr lang="ru-RU" sz="3200" dirty="0"/>
          </a:p>
        </p:txBody>
      </p:sp>
      <p:pic>
        <p:nvPicPr>
          <p:cNvPr id="26626" name="Picture 2" descr="http://www.suyounlee.com/wp-content/uploads/2017/07/office-colors-beginners-tips-small-office-ideas-beautiful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131848" cy="5063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3394720" cy="93610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Идеальными </a:t>
            </a:r>
            <a:r>
              <a:rPr lang="ru-RU" dirty="0" smtClean="0"/>
              <a:t>парами для </a:t>
            </a:r>
            <a:r>
              <a:rPr lang="ru-RU" dirty="0"/>
              <a:t>оранжевого являются синий, </a:t>
            </a:r>
            <a:r>
              <a:rPr lang="ru-RU" dirty="0" err="1"/>
              <a:t>голубой</a:t>
            </a:r>
            <a:r>
              <a:rPr lang="ru-RU" dirty="0"/>
              <a:t> и зеленый.</a:t>
            </a:r>
          </a:p>
        </p:txBody>
      </p:sp>
      <p:pic>
        <p:nvPicPr>
          <p:cNvPr id="18434" name="Picture 2" descr="оранжевые акценты в интерь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24944"/>
            <a:ext cx="4896544" cy="3555922"/>
          </a:xfrm>
          <a:prstGeom prst="rect">
            <a:avLst/>
          </a:prstGeom>
          <a:noFill/>
        </p:spPr>
      </p:pic>
      <p:pic>
        <p:nvPicPr>
          <p:cNvPr id="18436" name="Picture 4" descr="оранжевые акценты в интерье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841435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204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Оранжевый цвет в интерьере</vt:lpstr>
      <vt:lpstr>Оранжевый цвет в интерьере</vt:lpstr>
      <vt:lpstr>Слайд 3</vt:lpstr>
      <vt:lpstr>Слайд 4</vt:lpstr>
      <vt:lpstr>Слайд 5</vt:lpstr>
      <vt:lpstr>Слайд 6</vt:lpstr>
      <vt:lpstr>Слайд 7</vt:lpstr>
      <vt:lpstr>Офис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Оранжевый цвет в интерьере</dc:title>
  <dc:creator>user</dc:creator>
  <cp:lastModifiedBy>user</cp:lastModifiedBy>
  <cp:revision>10</cp:revision>
  <dcterms:created xsi:type="dcterms:W3CDTF">2017-11-06T19:47:35Z</dcterms:created>
  <dcterms:modified xsi:type="dcterms:W3CDTF">2017-11-06T21:46:22Z</dcterms:modified>
</cp:coreProperties>
</file>