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397" r:id="rId4"/>
    <p:sldId id="338" r:id="rId5"/>
    <p:sldId id="517" r:id="rId6"/>
    <p:sldId id="258" r:id="rId7"/>
    <p:sldId id="331" r:id="rId8"/>
    <p:sldId id="259" r:id="rId9"/>
    <p:sldId id="260" r:id="rId10"/>
    <p:sldId id="261" r:id="rId11"/>
    <p:sldId id="398" r:id="rId12"/>
    <p:sldId id="309" r:id="rId13"/>
    <p:sldId id="520" r:id="rId14"/>
    <p:sldId id="263" r:id="rId15"/>
    <p:sldId id="264" r:id="rId16"/>
    <p:sldId id="519" r:id="rId17"/>
    <p:sldId id="518" r:id="rId18"/>
    <p:sldId id="265" r:id="rId19"/>
    <p:sldId id="403" r:id="rId20"/>
    <p:sldId id="316" r:id="rId21"/>
    <p:sldId id="266" r:id="rId22"/>
    <p:sldId id="268" r:id="rId23"/>
    <p:sldId id="330" r:id="rId24"/>
    <p:sldId id="400" r:id="rId25"/>
    <p:sldId id="269" r:id="rId26"/>
    <p:sldId id="442" r:id="rId27"/>
    <p:sldId id="343" r:id="rId28"/>
    <p:sldId id="271" r:id="rId29"/>
    <p:sldId id="447" r:id="rId30"/>
    <p:sldId id="272" r:id="rId31"/>
    <p:sldId id="399" r:id="rId32"/>
    <p:sldId id="273" r:id="rId33"/>
    <p:sldId id="321" r:id="rId34"/>
    <p:sldId id="444" r:id="rId35"/>
    <p:sldId id="274" r:id="rId36"/>
    <p:sldId id="332" r:id="rId37"/>
    <p:sldId id="443" r:id="rId38"/>
    <p:sldId id="275" r:id="rId39"/>
    <p:sldId id="294" r:id="rId40"/>
    <p:sldId id="276" r:id="rId41"/>
    <p:sldId id="446" r:id="rId42"/>
    <p:sldId id="277" r:id="rId43"/>
    <p:sldId id="278" r:id="rId44"/>
    <p:sldId id="314" r:id="rId45"/>
    <p:sldId id="281" r:id="rId46"/>
    <p:sldId id="410" r:id="rId47"/>
    <p:sldId id="300" r:id="rId48"/>
    <p:sldId id="350" r:id="rId49"/>
    <p:sldId id="282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FF4C4-EED2-402B-81D5-5C86E7155961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41E8B-9622-4F59-A4CA-BFF7520FE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107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50044-79F8-485F-842B-1D69B20234B2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A798-4A03-467A-8F88-B10F4B27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126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50044-79F8-485F-842B-1D69B20234B2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A798-4A03-467A-8F88-B10F4B27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808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50044-79F8-485F-842B-1D69B20234B2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A798-4A03-467A-8F88-B10F4B27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30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50044-79F8-485F-842B-1D69B20234B2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A798-4A03-467A-8F88-B10F4B27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25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50044-79F8-485F-842B-1D69B20234B2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A798-4A03-467A-8F88-B10F4B27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564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50044-79F8-485F-842B-1D69B20234B2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A798-4A03-467A-8F88-B10F4B27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87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50044-79F8-485F-842B-1D69B20234B2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A798-4A03-467A-8F88-B10F4B27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709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50044-79F8-485F-842B-1D69B20234B2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A798-4A03-467A-8F88-B10F4B27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795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50044-79F8-485F-842B-1D69B20234B2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A798-4A03-467A-8F88-B10F4B27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573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50044-79F8-485F-842B-1D69B20234B2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A798-4A03-467A-8F88-B10F4B27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960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50044-79F8-485F-842B-1D69B20234B2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A798-4A03-467A-8F88-B10F4B27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302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50044-79F8-485F-842B-1D69B20234B2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EA798-4A03-467A-8F88-B10F4B27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87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ВИКТОРИНА ПО РУССКОЙ </a:t>
            </a:r>
            <a:r>
              <a:rPr lang="ru-RU" dirty="0" smtClean="0"/>
              <a:t>КУЛЬТУРЕ – часть 1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ПРОВЕРКА ЗНАНИЙ В СЕРЕДИНЕ СЕМЕСТРА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2280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c.pics.livejournal.com/kamelopardalis/50079942/205793/205793_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53" y="0"/>
            <a:ext cx="10198862" cy="676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458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andrey-rublev.ru/icons/rublev_troit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154" y="0"/>
            <a:ext cx="5551543" cy="691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81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joinfo.ua/images/news/2015/07/5593e9abb6c4c_pamyatnik-vladimi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947" y="742458"/>
            <a:ext cx="5638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64830" y="2510239"/>
            <a:ext cx="18525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/>
              <a:t>Кто, где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53121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rasskajem.ru/wp-content/uploads/2012/07/Ivan-----krestyanskiy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682" y="206062"/>
            <a:ext cx="7109136" cy="550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194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strana.ru/media/images/original/original228854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315" y="0"/>
            <a:ext cx="10619685" cy="682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0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atlas-print.ru/production/fed_okr_yuzhnyj_1000_1000_s_krymom_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3" y="-450760"/>
            <a:ext cx="8769483" cy="876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4552" y="-283335"/>
            <a:ext cx="3181082" cy="437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8172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-31750"/>
            <a:ext cx="5080000" cy="692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99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obory.ru/pic/03300/03324_20110907_0329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977" y="0"/>
            <a:ext cx="94442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3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radiomap.eu/ru/yug/volgograd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67" y="-1"/>
            <a:ext cx="5485371" cy="687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590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art-nesterov.ru/img/painting/varfolome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6689" y="0"/>
            <a:ext cx="8908416" cy="6858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153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http://ic.pics.livejournal.com/matveychev_oleg/27303223/1593818/1593818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807" y="0"/>
            <a:ext cx="91357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19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drevo-info.ru/images/002/0044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03" y="0"/>
            <a:ext cx="8718863" cy="614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68323" y="6141215"/>
            <a:ext cx="539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Что, где, чем известно?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28212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advantour.com/russia/images/volgograd/volgograd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11" y="0"/>
            <a:ext cx="102358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734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trasa.ru/img/regions/severnokavkaz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736" y="0"/>
            <a:ext cx="9168729" cy="677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943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&amp;Bcy;&amp;iecy;&amp;rcy;&amp;iecy;&amp;scy;&amp;tcy;&amp;yacy;&amp;ncy;&amp;acy;&amp;yacy; &amp;gcy;&amp;rcy;&amp;acy;&amp;mcy;&amp;ocy;&amp;tcy;&amp;acy; &amp;numero;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261" y="1171976"/>
            <a:ext cx="5611125" cy="225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5003" y="1209472"/>
            <a:ext cx="33742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Как называются эти надписи, что Вы о них знаете?</a:t>
            </a:r>
            <a:endParaRPr lang="ru-RU" sz="3200" dirty="0"/>
          </a:p>
        </p:txBody>
      </p:sp>
      <p:pic>
        <p:nvPicPr>
          <p:cNvPr id="5" name="Picture 2" descr="https://upload.wikimedia.org/wikipedia/commons/thumb/9/94/Bb206.gif/1280px-Bb206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005" y="3812371"/>
            <a:ext cx="5193046" cy="144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74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pravoslavie.ru/sas/image/100475/47537.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4460" y="0"/>
            <a:ext cx="1025164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506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&amp;Ecy;&amp;lcy;&amp;softcy;&amp;bcy;&amp;rcy;&amp;ucy;&amp;scy;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63236" cy="473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957589" y="5156259"/>
            <a:ext cx="561518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3200" dirty="0" smtClean="0"/>
              <a:t>Самая высокая гора Европы</a:t>
            </a:r>
          </a:p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90959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multivarenie.ru/images/multivarenie/2015/03/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12" y="0"/>
            <a:ext cx="10294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419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kak.ru/steps/pictures/000/049/682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147" y="365125"/>
            <a:ext cx="69913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otvet.imgsmail.ru/download/4e589c2173ef8b166a79d92c6a2bd06f_i-20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147" y="3556793"/>
            <a:ext cx="6991350" cy="305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830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grozny-inform.ru/LoadedImages/2015/04/06/1390880486_336054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251" y="0"/>
            <a:ext cx="10270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1936541"/>
            <a:ext cx="20955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dirty="0" smtClean="0"/>
              <a:t>Грозный, </a:t>
            </a:r>
          </a:p>
          <a:p>
            <a:r>
              <a:rPr lang="ru-RU" dirty="0" smtClean="0"/>
              <a:t>Чечня</a:t>
            </a:r>
          </a:p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18551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tiptotrip.ru/files/articlepictures/1254.jpg?1319624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12" y="0"/>
            <a:ext cx="9194488" cy="689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530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artpoisk.info/files/images/176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334" y="-17185"/>
            <a:ext cx="4889390" cy="687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32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lib05.ru/sites/default/files/content/virtual_exhibition/kostyum-narodov-rossii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09" y="483917"/>
            <a:ext cx="8473270" cy="552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917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 descr="http://theplaces.ru/places/463/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268" y="0"/>
            <a:ext cx="10285143" cy="68053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2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trasa.ru/img/regions/privoljski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15" y="0"/>
            <a:ext cx="78976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74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t-card.ru/img/image_kiev/lavra/p_lavr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-1"/>
            <a:ext cx="4416425" cy="684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57732" y="2776779"/>
            <a:ext cx="539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Что, где, чем известно?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2992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rabstol.net/uploads/gallery/main/556/rabstol_net_russia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176" y="0"/>
            <a:ext cx="109668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74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://1001fact.ru/wp-content/uploads/2012/04/vol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219" y="0"/>
            <a:ext cx="8296141" cy="622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49251" y="6122175"/>
            <a:ext cx="946597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3200" dirty="0" smtClean="0"/>
              <a:t>Самая длинная река в европейской части России</a:t>
            </a:r>
          </a:p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13928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5sec.info/files/images/large/viktor-vasnecov-bogatyri-tri-bogatyr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279" y="0"/>
            <a:ext cx="10369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6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vamteplo.ru/img/238fd94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27" y="0"/>
            <a:ext cx="9679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097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kazantravels.ru/wp-content/uploads/2013/04/Kaz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977" y="0"/>
            <a:ext cx="94185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7547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2" descr="File:ZographensisColo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887" y="352246"/>
            <a:ext cx="3845859" cy="612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6956" y="4815557"/>
            <a:ext cx="6648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/>
              <a:t>Вторая древнеславянская азбука</a:t>
            </a:r>
            <a:endParaRPr lang="ru-RU" altLang="ru-RU" sz="3600" dirty="0"/>
          </a:p>
        </p:txBody>
      </p:sp>
    </p:spTree>
    <p:extLst>
      <p:ext uri="{BB962C8B-B14F-4D97-AF65-F5344CB8AC3E}">
        <p14:creationId xmlns:p14="http://schemas.microsoft.com/office/powerpoint/2010/main" val="369145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&amp;Fcy;&amp;acy;&amp;jcy;&amp;lcy;:Saint Sophia Cathedral in Novgor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7411" y="0"/>
            <a:ext cx="1029343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654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ethnospb.ru/photo/poli/2446fda37541286ae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087" y="450224"/>
            <a:ext cx="4343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5513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g-fotki.yandex.ru/get/4213/maxim-v-yashin.5/0_2ae48_ced5cd8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17" y="-1"/>
            <a:ext cx="10366197" cy="687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174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trasa.ru/img/regions/uralski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30" y="-1"/>
            <a:ext cx="7404324" cy="682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5228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s://b-a.d-cd.net/838f84cs-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926" y="0"/>
            <a:ext cx="8977967" cy="672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4779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&amp;Fcy;&amp;acy;&amp;jcy;&amp;lcy;:Kijów - Sobór M&amp;aogon;dro&amp;sacute;ci Bo&amp;zdot;ej 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584" y="188640"/>
            <a:ext cx="7543800" cy="57054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99656" y="6075152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Что, где, кто построил?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54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&amp;Pcy;&amp;ocy; &amp;gcy;&amp;rcy;&amp;ocy;&amp;tcy;&amp;acy;&amp;mcy; &amp;pcy;&amp;iecy;&amp;shchcy;&amp;iecy;&amp;rcy;&amp;ycy;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867" y="458697"/>
            <a:ext cx="8543925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6660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upload.wikimedia.org/wikipedia/commons/thumb/9/9d/Monomakh%27s_Cap_-_by_shakko_05.JPG/1024px-Monomakh%27s_Cap_-_by_shakko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439" y="-585877"/>
            <a:ext cx="8658225" cy="787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038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-fotki.yandex.ru/get/6444/123177916.1f9/0_d0e7d_e59d869d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69" y="773380"/>
            <a:ext cx="5991225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765961" y="1881747"/>
            <a:ext cx="293173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3200" dirty="0" smtClean="0"/>
              <a:t>Главная улица в Киеве: название и объяснение</a:t>
            </a:r>
            <a:endParaRPr lang="ru-RU" altLang="ru-RU" sz="3200" dirty="0"/>
          </a:p>
        </p:txBody>
      </p:sp>
    </p:spTree>
    <p:extLst>
      <p:ext uri="{BB962C8B-B14F-4D97-AF65-F5344CB8AC3E}">
        <p14:creationId xmlns:p14="http://schemas.microsoft.com/office/powerpoint/2010/main" val="193716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gorodvery.ru/images/stories/hristianstvo/Usp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0480" y="0"/>
            <a:ext cx="914841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076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tdtmz.com.opt-images.1c-bitrix-cdn.ru/images/maps/siberia.gif?1298921607352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524" y="0"/>
            <a:ext cx="6541439" cy="680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690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trana.ru/media/images/uploaded/gallery_promo210259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152"/>
            <a:ext cx="12003110" cy="66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339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http://ruspravda.info/images/original/83a056d0bbea8e5e7a464b125628ee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583" y="0"/>
            <a:ext cx="102951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279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3/30/Reimski_evan%C4%91elistar.1.jpg/1280px-Reimski_evan%C4%91elistar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80" y="258956"/>
            <a:ext cx="8904486" cy="587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93228" y="2934035"/>
            <a:ext cx="2107842" cy="156966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Реймсское Евангелие – что это?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9100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trasa.ru/img/regions/severozapa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85" y="0"/>
            <a:ext cx="85185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677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mirtc.ru/putevoditel/sankt-peterburg/muzei/rasshirennyy-spisok-muzeev/Depositphotos_11398297_XLPanoramasmost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7656"/>
            <a:ext cx="12192000" cy="583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6101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78</Words>
  <Application>Microsoft Office PowerPoint</Application>
  <PresentationFormat>Широкоэкранный</PresentationFormat>
  <Paragraphs>14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Тема Office</vt:lpstr>
      <vt:lpstr>ВИКТОРИНА ПО РУССКОЙ КУЛЬТУРЕ – часть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</dc:creator>
  <cp:lastModifiedBy>Алпатов Владислав Викторович</cp:lastModifiedBy>
  <cp:revision>15</cp:revision>
  <dcterms:created xsi:type="dcterms:W3CDTF">2016-03-31T17:52:26Z</dcterms:created>
  <dcterms:modified xsi:type="dcterms:W3CDTF">2019-04-24T06:40:27Z</dcterms:modified>
</cp:coreProperties>
</file>