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4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5" d="100"/>
          <a:sy n="75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0BCC-1F7A-47E7-81A5-5B6062225FD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15A-0678-4A3B-BF86-CD225B90F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311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0BCC-1F7A-47E7-81A5-5B6062225FD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15A-0678-4A3B-BF86-CD225B90F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03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0BCC-1F7A-47E7-81A5-5B6062225FD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15A-0678-4A3B-BF86-CD225B90F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13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0BCC-1F7A-47E7-81A5-5B6062225FD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15A-0678-4A3B-BF86-CD225B90F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22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0BCC-1F7A-47E7-81A5-5B6062225FD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15A-0678-4A3B-BF86-CD225B90F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0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0BCC-1F7A-47E7-81A5-5B6062225FD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15A-0678-4A3B-BF86-CD225B90F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303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0BCC-1F7A-47E7-81A5-5B6062225FD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15A-0678-4A3B-BF86-CD225B90F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292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0BCC-1F7A-47E7-81A5-5B6062225FD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15A-0678-4A3B-BF86-CD225B90F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83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0BCC-1F7A-47E7-81A5-5B6062225FD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15A-0678-4A3B-BF86-CD225B90F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788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0BCC-1F7A-47E7-81A5-5B6062225FD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15A-0678-4A3B-BF86-CD225B90F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21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0BCC-1F7A-47E7-81A5-5B6062225FD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15A-0678-4A3B-BF86-CD225B90F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13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90BCC-1F7A-47E7-81A5-5B6062225FD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2A15A-0678-4A3B-BF86-CD225B90F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51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Абсолютная</a:t>
            </a:r>
            <a:r>
              <a:rPr lang="ru-RU" dirty="0" smtClean="0"/>
              <a:t> </a:t>
            </a:r>
            <a:r>
              <a:rPr lang="ru-RU" b="1" dirty="0" smtClean="0"/>
              <a:t>ссылка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6846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24" t="24132" r="58297" b="15972"/>
          <a:stretch/>
        </p:blipFill>
        <p:spPr>
          <a:xfrm>
            <a:off x="2044700" y="230860"/>
            <a:ext cx="7023394" cy="567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61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Относительная ссылка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160" y="1820862"/>
            <a:ext cx="10515600" cy="4351338"/>
          </a:xfrm>
        </p:spPr>
        <p:txBody>
          <a:bodyPr/>
          <a:lstStyle/>
          <a:p>
            <a:r>
              <a:rPr lang="ru-RU" dirty="0"/>
              <a:t>При копировании формулы адрес в указанной ссылке изменяется. Такие ссылки называются относительными</a:t>
            </a:r>
          </a:p>
          <a:p>
            <a:endParaRPr lang="ru-RU" dirty="0"/>
          </a:p>
        </p:txBody>
      </p: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838200" y="3230880"/>
            <a:ext cx="9817100" cy="1869440"/>
            <a:chOff x="2493" y="1107"/>
            <a:chExt cx="6840" cy="1035"/>
          </a:xfrm>
        </p:grpSpPr>
        <p:pic>
          <p:nvPicPr>
            <p:cNvPr id="2061" name="Picture 1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059" r="70313" b="72096"/>
            <a:stretch>
              <a:fillRect/>
            </a:stretch>
          </p:blipFill>
          <p:spPr bwMode="auto">
            <a:xfrm>
              <a:off x="2493" y="1107"/>
              <a:ext cx="3135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AutoShape 14"/>
            <p:cNvSpPr>
              <a:spLocks noChangeArrowheads="1"/>
            </p:cNvSpPr>
            <p:nvPr/>
          </p:nvSpPr>
          <p:spPr bwMode="auto">
            <a:xfrm>
              <a:off x="6273" y="1287"/>
              <a:ext cx="3060" cy="720"/>
            </a:xfrm>
            <a:prstGeom prst="wedgeRectCallout">
              <a:avLst>
                <a:gd name="adj1" fmla="val -79444"/>
                <a:gd name="adj2" fmla="val -291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Пример относительной ссылки</a:t>
              </a:r>
              <a:endParaRPr kumimoji="0" lang="ru-RU" alt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47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Что будет с формулой при копировании?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/>
              <a:t>=А1+В4*С3</a:t>
            </a:r>
          </a:p>
          <a:p>
            <a:pPr marL="0" indent="0">
              <a:buNone/>
            </a:pPr>
            <a:r>
              <a:rPr lang="ru-RU" sz="6000" dirty="0" smtClean="0"/>
              <a:t>=?</a:t>
            </a:r>
          </a:p>
          <a:p>
            <a:pPr marL="0" indent="0">
              <a:buNone/>
            </a:pPr>
            <a:r>
              <a:rPr lang="ru-RU" sz="6000" dirty="0" smtClean="0"/>
              <a:t>=?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06598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Абсолютная ссылка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Иногда в формуле адрес одной из ячеек не должен меняться при протягивании формулы. Обычно это отдельно стоящая ячейка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31771" r="61128" b="42882"/>
          <a:stretch/>
        </p:blipFill>
        <p:spPr>
          <a:xfrm>
            <a:off x="1381125" y="2882900"/>
            <a:ext cx="8660574" cy="3175000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7176655" y="3376209"/>
            <a:ext cx="2216728" cy="190685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619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8967" r="51148" b="30755"/>
          <a:stretch/>
        </p:blipFill>
        <p:spPr>
          <a:xfrm>
            <a:off x="1037753" y="1027906"/>
            <a:ext cx="10116494" cy="4689475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3976255" y="4521652"/>
            <a:ext cx="2291070" cy="161591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504628" y="4772889"/>
            <a:ext cx="1974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Отдельно стоящая ячейка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4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Для ввода в формулу значения из фиксированной ячейки (адрес которой при копировании остается неизменным) используются абсолютные ссылки. В написании адреса необходимо добавить знак $ с помощью кнопки </a:t>
            </a:r>
            <a:r>
              <a:rPr lang="en-US" dirty="0"/>
              <a:t>F</a:t>
            </a:r>
            <a:r>
              <a:rPr lang="ru-RU" dirty="0"/>
              <a:t>4. ( Например, $А$1,$В$2)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/>
              <a:t>Абсолютная ссылка</a:t>
            </a:r>
            <a:endParaRPr lang="ru-RU" b="1" dirty="0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990600" y="3678238"/>
            <a:ext cx="9017000" cy="2024062"/>
            <a:chOff x="1953" y="3627"/>
            <a:chExt cx="7560" cy="1545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158" r="74152" b="66978"/>
            <a:stretch>
              <a:fillRect/>
            </a:stretch>
          </p:blipFill>
          <p:spPr bwMode="auto">
            <a:xfrm>
              <a:off x="1953" y="3627"/>
              <a:ext cx="2970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6273" y="3627"/>
              <a:ext cx="3240" cy="1080"/>
            </a:xfrm>
            <a:prstGeom prst="wedgeRectCallout">
              <a:avLst>
                <a:gd name="adj1" fmla="val -96514"/>
                <a:gd name="adj2" fmla="val 1472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Формула ссылается на отдельную ячейку, адрес которой не должен  меняться при копировании</a:t>
              </a:r>
              <a:endParaRPr kumimoji="0" lang="ru-RU" alt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35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9209" y="578716"/>
            <a:ext cx="10629900" cy="38004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/>
              <a:t>При вводе формулы, ссылаясь на отдельно стоящую ячейку, адрес которой не должен меняться, нажмите </a:t>
            </a:r>
            <a:r>
              <a:rPr lang="en-US" sz="4000" dirty="0" smtClean="0"/>
              <a:t>F4 </a:t>
            </a:r>
            <a:r>
              <a:rPr lang="ru-RU" sz="4000" dirty="0" smtClean="0"/>
              <a:t>или поставьте в адресе знак </a:t>
            </a:r>
            <a:r>
              <a:rPr lang="en-US" sz="4000" dirty="0" smtClean="0"/>
              <a:t>$</a:t>
            </a:r>
            <a:r>
              <a:rPr lang="ru-RU" sz="4000" dirty="0" smtClean="0"/>
              <a:t>:</a:t>
            </a:r>
          </a:p>
          <a:p>
            <a:pPr marL="0" indent="0">
              <a:buNone/>
            </a:pPr>
            <a:r>
              <a:rPr lang="ru-RU" sz="4000" dirty="0" smtClean="0"/>
              <a:t>=А1*</a:t>
            </a:r>
            <a:r>
              <a:rPr lang="en-US" sz="4000" dirty="0" smtClean="0"/>
              <a:t>$B$2</a:t>
            </a:r>
          </a:p>
          <a:p>
            <a:pPr marL="0" indent="0">
              <a:buNone/>
            </a:pPr>
            <a:r>
              <a:rPr lang="en-US" sz="4000" dirty="0" smtClean="0"/>
              <a:t>=A2*$B$2</a:t>
            </a:r>
          </a:p>
          <a:p>
            <a:pPr marL="0" indent="0">
              <a:buNone/>
            </a:pPr>
            <a:r>
              <a:rPr lang="en-US" sz="4000" dirty="0" smtClean="0"/>
              <a:t>=A3*$B$2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76498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Практические задания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498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-213" t="23958" r="65760" b="19603"/>
          <a:stretch/>
        </p:blipFill>
        <p:spPr>
          <a:xfrm>
            <a:off x="2001116" y="304799"/>
            <a:ext cx="6907357" cy="6361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4392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151</Words>
  <Application>Microsoft Office PowerPoint</Application>
  <PresentationFormat>Широкоэкранный</PresentationFormat>
  <Paragraphs>20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Абсолютная ссылка</vt:lpstr>
      <vt:lpstr>Относительная ссылка</vt:lpstr>
      <vt:lpstr>Что будет с формулой при копировании?</vt:lpstr>
      <vt:lpstr>Абсолютная ссылка</vt:lpstr>
      <vt:lpstr>Презентация PowerPoint</vt:lpstr>
      <vt:lpstr>Презентация PowerPoint</vt:lpstr>
      <vt:lpstr>Презентация PowerPoint</vt:lpstr>
      <vt:lpstr>Практические задания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Абсолютная ссылка</dc:title>
  <dc:creator>Пользователь Windows</dc:creator>
  <cp:lastModifiedBy>Пользователь Windows</cp:lastModifiedBy>
  <cp:revision>8</cp:revision>
  <dcterms:created xsi:type="dcterms:W3CDTF">2020-03-24T14:51:24Z</dcterms:created>
  <dcterms:modified xsi:type="dcterms:W3CDTF">2020-03-26T07:07:30Z</dcterms:modified>
</cp:coreProperties>
</file>