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268" r:id="rId4"/>
    <p:sldId id="274" r:id="rId5"/>
    <p:sldId id="281" r:id="rId6"/>
    <p:sldId id="280" r:id="rId7"/>
    <p:sldId id="271" r:id="rId8"/>
    <p:sldId id="265" r:id="rId9"/>
    <p:sldId id="283" r:id="rId10"/>
    <p:sldId id="284" r:id="rId11"/>
    <p:sldId id="285" r:id="rId12"/>
    <p:sldId id="282" r:id="rId13"/>
    <p:sldId id="269" r:id="rId14"/>
    <p:sldId id="270" r:id="rId15"/>
    <p:sldId id="267" r:id="rId16"/>
    <p:sldId id="275" r:id="rId17"/>
    <p:sldId id="258" r:id="rId18"/>
    <p:sldId id="259" r:id="rId19"/>
    <p:sldId id="276" r:id="rId20"/>
    <p:sldId id="277" r:id="rId21"/>
    <p:sldId id="278" r:id="rId22"/>
    <p:sldId id="262" r:id="rId23"/>
    <p:sldId id="279" r:id="rId24"/>
    <p:sldId id="286" r:id="rId25"/>
    <p:sldId id="264" r:id="rId26"/>
    <p:sldId id="263" r:id="rId27"/>
    <p:sldId id="257" r:id="rId28"/>
    <p:sldId id="272" r:id="rId29"/>
    <p:sldId id="287" r:id="rId30"/>
    <p:sldId id="260" r:id="rId31"/>
    <p:sldId id="291" r:id="rId32"/>
    <p:sldId id="292" r:id="rId33"/>
    <p:sldId id="261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9" autoAdjust="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1ECF1-FFFB-4468-926E-443773354D5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39699-D7C1-4396-B82F-8F391D6C9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9699-D7C1-4396-B82F-8F391D6C99C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E5311-D30C-4D51-9EA2-232ED7D52E84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D01A-2DA3-4740-8A73-E606419DE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Желтый цвет в интерьере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Курс: «Цветовой дизайн интерьера»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Home Interior Design Schools</a:t>
            </a:r>
            <a:endParaRPr lang="ru-RU" dirty="0"/>
          </a:p>
        </p:txBody>
      </p:sp>
      <p:pic>
        <p:nvPicPr>
          <p:cNvPr id="41986" name="Picture 2" descr="Home Interior Design Schools Picture On Wonderful Home Interior Decorating About Perfect Office Interior Id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6486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Школьный интерьер</a:t>
            </a:r>
            <a:endParaRPr lang="ru-RU" dirty="0"/>
          </a:p>
        </p:txBody>
      </p:sp>
      <p:pic>
        <p:nvPicPr>
          <p:cNvPr id="43010" name="Picture 2" descr="Результаты поиска изображений для запроса &quot;yellow color in the interior of the schoo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16416" cy="509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6021288"/>
            <a:ext cx="4464496" cy="504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Ресторан</a:t>
            </a:r>
            <a:endParaRPr lang="ru-RU" dirty="0"/>
          </a:p>
        </p:txBody>
      </p:sp>
      <p:pic>
        <p:nvPicPr>
          <p:cNvPr id="38914" name="Picture 2" descr="http://vip-1gl.ru/vipberrrt/5403modern-restaurant-interior-newhouseofart-modern-restaurant-intended-for-restaurant-interior-design-ideas-restaurant-interior-design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29353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lookcolor.ru/wp-content/uploads/2013/08/zheltyj_interer_xl_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752528" cy="3168352"/>
          </a:xfrm>
          <a:prstGeom prst="rect">
            <a:avLst/>
          </a:prstGeom>
          <a:noFill/>
        </p:spPr>
      </p:pic>
      <p:pic>
        <p:nvPicPr>
          <p:cNvPr id="26630" name="Picture 6" descr="https://lookcolor.ru/wp-content/uploads/2013/08/zheltyj_interer_xl_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302646" cy="3762860"/>
          </a:xfrm>
          <a:prstGeom prst="rect">
            <a:avLst/>
          </a:prstGeom>
          <a:noFill/>
        </p:spPr>
      </p:pic>
      <p:pic>
        <p:nvPicPr>
          <p:cNvPr id="26634" name="Picture 10" descr="сочетание желтого цвета в интерьер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4401386" cy="2448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148064" y="501317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Различные оттенки желтого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5949280"/>
            <a:ext cx="5626968" cy="504056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Деконструктивизм</a:t>
            </a:r>
            <a:endParaRPr lang="ru-RU" sz="2000" dirty="0"/>
          </a:p>
        </p:txBody>
      </p:sp>
      <p:pic>
        <p:nvPicPr>
          <p:cNvPr id="27650" name="Picture 2" descr="https://lookcolor.ru/wp-content/uploads/2013/08/zheltyj_interer_xl_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5528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Желтый цвет с черным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4221088"/>
            <a:ext cx="2242592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ocuments\Цвет в интерьере-2016\Цвет в интерьере 2017\Желтый\yellow-interior-design-w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876999" cy="4586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73216"/>
            <a:ext cx="8219256" cy="75294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Ванная в черно-желтой гамме может подойти натурам современным и амбициозным.</a:t>
            </a:r>
            <a:endParaRPr lang="ru-RU" dirty="0"/>
          </a:p>
        </p:txBody>
      </p:sp>
      <p:pic>
        <p:nvPicPr>
          <p:cNvPr id="31746" name="Picture 2" descr="сочетание желтого цвета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379111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Желтый в сочетании с серым и черным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64288" y="1600200"/>
            <a:ext cx="152251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cuments\Цвет в интерьере-2016\Цвет в интерьере 2017\Желтый\04611587d73bc62e0f81ec55b2212a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51911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Желтый с ахроматическими цветами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45224"/>
            <a:ext cx="8147248" cy="11521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Сочетание серого с желтым в интерьере считается одним из самых благородных. Вкрапления серого немного приглушают активность желтого, а желтый разбавляет некоторое уныние серого</a:t>
            </a:r>
            <a:endParaRPr lang="ru-RU" dirty="0"/>
          </a:p>
        </p:txBody>
      </p:sp>
      <p:pic>
        <p:nvPicPr>
          <p:cNvPr id="2050" name="Picture 2" descr="C:\Users\user\Documents\Цвет в интерьере-2016\Цвет в интерьере 2017\Желтый\39d235bc42768c28f6b8912a95468c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80086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5040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Стиль </a:t>
            </a:r>
            <a:r>
              <a:rPr lang="ru-RU" dirty="0" err="1" smtClean="0"/>
              <a:t>хай-тек</a:t>
            </a:r>
            <a:endParaRPr lang="ru-RU" dirty="0"/>
          </a:p>
        </p:txBody>
      </p:sp>
      <p:pic>
        <p:nvPicPr>
          <p:cNvPr id="33794" name="Picture 2" descr="http://remont-samomy.ru/wp-content/uploads/2012/10/dizajn-kuhni-v-stile-haj-te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552" y="116632"/>
            <a:ext cx="761424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2458616" cy="341724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Оттенки желтого в интерьере стимулируют умственную деятельность и улучшают работоспособность</a:t>
            </a:r>
          </a:p>
          <a:p>
            <a:r>
              <a:rPr lang="ru-RU" dirty="0" smtClean="0"/>
              <a:t>Подходит для кабинета или офиса.</a:t>
            </a:r>
            <a:endParaRPr lang="ru-RU" dirty="0"/>
          </a:p>
        </p:txBody>
      </p:sp>
      <p:pic>
        <p:nvPicPr>
          <p:cNvPr id="30722" name="Picture 2" descr="сочетание желтого цвета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5885226" cy="4413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589240"/>
            <a:ext cx="7931224" cy="53692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Столовая 15 кв. м. в стиле </a:t>
            </a:r>
            <a:r>
              <a:rPr lang="ru-RU" dirty="0" err="1" smtClean="0"/>
              <a:t>хай-тек</a:t>
            </a:r>
            <a:r>
              <a:rPr lang="ru-RU" dirty="0" smtClean="0"/>
              <a:t> выполнена в черных, желтых и серых цветах.</a:t>
            </a:r>
          </a:p>
          <a:p>
            <a:r>
              <a:rPr lang="ru-RU" dirty="0" smtClean="0"/>
              <a:t>Данный объект расположен в Тольятти, фото сделано в 2015 году.</a:t>
            </a:r>
          </a:p>
          <a:p>
            <a:endParaRPr lang="ru-RU" dirty="0"/>
          </a:p>
        </p:txBody>
      </p:sp>
      <p:pic>
        <p:nvPicPr>
          <p:cNvPr id="34818" name="Picture 2" descr="Интерьер - стильная серая столовая комната в доме в стиле хай-т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5140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Дизайн кухни</a:t>
            </a:r>
            <a:endParaRPr lang="ru-RU" dirty="0"/>
          </a:p>
        </p:txBody>
      </p:sp>
      <p:pic>
        <p:nvPicPr>
          <p:cNvPr id="35842" name="Picture 2" descr="http://interiorno.ru/wp-content/uploads/2015/12/dizayn-zheltoy-kuhni-svoimi-rukami-sovetyi-spetsialistov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520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Цвет в интерьере-2016\Цвет в интерьере 2017\Желтый\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926698" cy="5842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3450843" y="6179555"/>
            <a:ext cx="2067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Минимализмизм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648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интерьерах стиля модерн  доминируют золотистые, желтые и коричневые цвета.</a:t>
            </a:r>
            <a:endParaRPr lang="ru-RU" dirty="0"/>
          </a:p>
        </p:txBody>
      </p:sp>
      <p:pic>
        <p:nvPicPr>
          <p:cNvPr id="36866" name="Picture 2" descr="http://fival.info/wp-content/uploads/2016/11/warm-bedroom-design-for-inspirations-warm-bedroom-design-canada-luxury-warm-bedroom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10398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93296"/>
            <a:ext cx="7848872" cy="3600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Для бледно-желтого цвета характерно расслабление и спокойствие</a:t>
            </a:r>
            <a:endParaRPr lang="ru-RU" dirty="0"/>
          </a:p>
        </p:txBody>
      </p:sp>
      <p:pic>
        <p:nvPicPr>
          <p:cNvPr id="44034" name="Picture 2" descr="http://cdn1.roomble.com/wp-content/uploads/2015/import/27250ae039734c0d8327c2f8ed776c514f51dc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8200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37312"/>
            <a:ext cx="8363272" cy="4320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Светлые желтые прекрасно сочетаются с серым и серо-голубым</a:t>
            </a:r>
            <a:endParaRPr lang="ru-RU" dirty="0"/>
          </a:p>
        </p:txBody>
      </p:sp>
      <p:pic>
        <p:nvPicPr>
          <p:cNvPr id="7170" name="Picture 2" descr="C:\Users\user\Documents\Цвет в интерьере-2016\Цвет в интерьере 2017\Желтый\Luxury-Master-Bedroom-Yellow-Walls-in-Home-Remodel-Ideas-With-Master-Bedroom-Yellow-W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Цвет в интерьере-2016\Цвет в интерьере 2017\Желтый\jak_stosować_kolory_we_wnętrzu_kolor_żółty_żółte_wnętrze_salon_pokoj_dzienny_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24736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0192" y="1600200"/>
            <a:ext cx="11521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colors.life/upload/blogs/ea/38/ea380c5c0f63753e669e70c7342efceb_RSZ_69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344816" cy="621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877272"/>
            <a:ext cx="8435280" cy="86409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 Ощущения пространства, света и воздуха добавляет </a:t>
            </a:r>
            <a:r>
              <a:rPr lang="ru-RU" b="1" dirty="0" smtClean="0"/>
              <a:t>сочетание бледно-желтого и светло-голубого или серого. </a:t>
            </a:r>
            <a:r>
              <a:rPr lang="ru-RU" dirty="0" smtClean="0"/>
              <a:t>При этом неважно, будет потолок желтого цвета или стены. Такие сочетания подойдут мечтательным, творческим натурам.</a:t>
            </a:r>
            <a:endParaRPr lang="ru-RU" dirty="0"/>
          </a:p>
        </p:txBody>
      </p:sp>
      <p:pic>
        <p:nvPicPr>
          <p:cNvPr id="29698" name="Picture 2" descr="http://dekormyhome.ru/wp-content/uploads/2016/01/9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Пастельные цвета с желтым в интерьере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2736304" cy="456937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Бывает  трудно</a:t>
            </a:r>
          </a:p>
          <a:p>
            <a:pPr>
              <a:buNone/>
            </a:pPr>
            <a:r>
              <a:rPr lang="ru-RU" dirty="0" smtClean="0"/>
              <a:t>длительное время</a:t>
            </a:r>
          </a:p>
          <a:p>
            <a:pPr>
              <a:buNone/>
            </a:pPr>
            <a:r>
              <a:rPr lang="ru-RU" dirty="0" smtClean="0"/>
              <a:t>находиться </a:t>
            </a:r>
          </a:p>
          <a:p>
            <a:pPr>
              <a:buNone/>
            </a:pPr>
            <a:r>
              <a:rPr lang="ru-RU" dirty="0" smtClean="0"/>
              <a:t>комнате, где много</a:t>
            </a:r>
          </a:p>
          <a:p>
            <a:pPr>
              <a:buNone/>
            </a:pPr>
            <a:r>
              <a:rPr lang="ru-RU" dirty="0" smtClean="0"/>
              <a:t>насыщенных цветов.</a:t>
            </a:r>
          </a:p>
          <a:p>
            <a:pPr>
              <a:buNone/>
            </a:pPr>
            <a:r>
              <a:rPr lang="ru-RU" dirty="0" smtClean="0"/>
              <a:t>Это касается и</a:t>
            </a:r>
          </a:p>
          <a:p>
            <a:pPr>
              <a:buNone/>
            </a:pPr>
            <a:r>
              <a:rPr lang="ru-RU" dirty="0" smtClean="0"/>
              <a:t>желтого </a:t>
            </a:r>
            <a:r>
              <a:rPr lang="ru-RU" dirty="0" err="1" smtClean="0"/>
              <a:t>c</a:t>
            </a:r>
            <a:r>
              <a:rPr lang="ru-RU" dirty="0" smtClean="0"/>
              <a:t> зеленым.</a:t>
            </a:r>
          </a:p>
          <a:p>
            <a:pPr>
              <a:buNone/>
            </a:pPr>
            <a:r>
              <a:rPr lang="ru-RU" dirty="0" smtClean="0"/>
              <a:t>На фото вместо</a:t>
            </a:r>
          </a:p>
          <a:p>
            <a:pPr>
              <a:buNone/>
            </a:pPr>
            <a:r>
              <a:rPr lang="ru-RU" dirty="0" smtClean="0"/>
              <a:t>кричащего малахитового,</a:t>
            </a:r>
          </a:p>
          <a:p>
            <a:pPr>
              <a:buNone/>
            </a:pPr>
            <a:r>
              <a:rPr lang="ru-RU" dirty="0" smtClean="0"/>
              <a:t>использован нежный</a:t>
            </a:r>
          </a:p>
          <a:p>
            <a:pPr>
              <a:buNone/>
            </a:pPr>
            <a:r>
              <a:rPr lang="ru-RU" dirty="0" smtClean="0"/>
              <a:t>мятный оттенок для стен,</a:t>
            </a:r>
          </a:p>
          <a:p>
            <a:pPr>
              <a:buNone/>
            </a:pPr>
            <a:r>
              <a:rPr lang="ru-RU" dirty="0" smtClean="0"/>
              <a:t>в сочетании  с кремовым</a:t>
            </a:r>
          </a:p>
          <a:p>
            <a:pPr>
              <a:buNone/>
            </a:pPr>
            <a:r>
              <a:rPr lang="ru-RU" dirty="0" smtClean="0"/>
              <a:t>желтым цветом для</a:t>
            </a:r>
          </a:p>
          <a:p>
            <a:pPr>
              <a:buNone/>
            </a:pPr>
            <a:r>
              <a:rPr lang="ru-RU" dirty="0" smtClean="0"/>
              <a:t>постельного белья и</a:t>
            </a:r>
          </a:p>
          <a:p>
            <a:pPr>
              <a:buNone/>
            </a:pPr>
            <a:r>
              <a:rPr lang="ru-RU" dirty="0" smtClean="0"/>
              <a:t>аксессуаров.</a:t>
            </a:r>
            <a:endParaRPr lang="ru-RU" dirty="0"/>
          </a:p>
        </p:txBody>
      </p:sp>
      <p:pic>
        <p:nvPicPr>
          <p:cNvPr id="45058" name="Picture 2" descr="-wx2lPW1c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5810250" cy="4324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322712" cy="13681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Желтый в интерьере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381328"/>
            <a:ext cx="7056784" cy="476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Образовательные учреждение</a:t>
            </a:r>
          </a:p>
        </p:txBody>
      </p:sp>
      <p:pic>
        <p:nvPicPr>
          <p:cNvPr id="11266" name="Picture 2" descr="https://lookcolor.ru/wp-content/uploads/2013/08/zheltyj_interer_xl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6280312" cy="3528393"/>
          </a:xfrm>
          <a:prstGeom prst="rect">
            <a:avLst/>
          </a:prstGeom>
          <a:noFill/>
        </p:spPr>
      </p:pic>
      <p:pic>
        <p:nvPicPr>
          <p:cNvPr id="11268" name="Picture 4" descr="https://lookcolor.ru/wp-content/uploads/2013/08/zheltyj_interer_xl_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672212" cy="2450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7787208" cy="6089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Использование в интерьере пастельных оттенков.</a:t>
            </a:r>
            <a:endParaRPr lang="ru-RU" dirty="0"/>
          </a:p>
        </p:txBody>
      </p:sp>
      <p:pic>
        <p:nvPicPr>
          <p:cNvPr id="5122" name="Picture 2" descr="C:\Users\user\Documents\Цвет в интерьере-2016\Цвет в интерьере 2017\Желтый\1397847639_8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10475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err="1" smtClean="0"/>
              <a:t>Жёлтый-красный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88224" y="3284984"/>
            <a:ext cx="2304256" cy="316835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Сочетание красного и желтого в интерьере спальни оправданно </a:t>
            </a:r>
            <a:r>
              <a:rPr lang="ru-RU" dirty="0" smtClean="0"/>
              <a:t> тем, что оно придает </a:t>
            </a:r>
            <a:r>
              <a:rPr lang="ru-RU" dirty="0" smtClean="0"/>
              <a:t>комнате спокойный и романтический </a:t>
            </a:r>
            <a:r>
              <a:rPr lang="ru-RU" dirty="0" smtClean="0"/>
              <a:t>вид.  </a:t>
            </a:r>
            <a:r>
              <a:rPr lang="ru-RU" dirty="0" smtClean="0"/>
              <a:t>А</a:t>
            </a:r>
            <a:r>
              <a:rPr lang="ru-RU" dirty="0" smtClean="0"/>
              <a:t>ксессуары оживляют пространство.</a:t>
            </a:r>
            <a:endParaRPr lang="ru-RU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602157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733256"/>
            <a:ext cx="8147248" cy="39290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mtClean="0"/>
              <a:t>Ресторан</a:t>
            </a:r>
            <a:endParaRPr lang="ru-RU" dirty="0"/>
          </a:p>
        </p:txBody>
      </p:sp>
      <p:pic>
        <p:nvPicPr>
          <p:cNvPr id="51202" name="Picture 2" descr="https://images.plurk.com/5Ix1Of7WsYf3sWDtDWkH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437998" cy="496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Жёлтый цвет с фиолетовым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Чтобы желто-фиолетовый интерьер не был слишком агрессивным, можно использовать дополнительные предметы, которые помогут сгладить резкий переход контрастных цветов. </a:t>
            </a:r>
          </a:p>
          <a:p>
            <a:r>
              <a:rPr lang="ru-RU" dirty="0" smtClean="0"/>
              <a:t>Дополнительные предметы могут быть оранжевого, бордового, светло-зеленого, бирюзового или песочного цвета. Это могут быть достаточно крупные предметы декора: подушки, мебель, картины панно, пуфы</a:t>
            </a:r>
            <a:endParaRPr lang="ru-RU" dirty="0"/>
          </a:p>
        </p:txBody>
      </p:sp>
      <p:pic>
        <p:nvPicPr>
          <p:cNvPr id="3074" name="Picture 2" descr="C:\Users\user\Documents\Цвет в интерьере-2016\Цвет в интерьере 2017\Желтый\5018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5080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woodstoneglass.ru/wp-content/uploads/2013/03/yellow-turquoise-purple-living-room-color-scheme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77860" cy="5847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2089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Желтый, зеленый, фиолетовый</a:t>
            </a:r>
            <a:endParaRPr lang="ru-RU" dirty="0"/>
          </a:p>
        </p:txBody>
      </p:sp>
      <p:pic>
        <p:nvPicPr>
          <p:cNvPr id="4" name="Picture 2" descr="C:\Users\user\Documents\Цвет в интерьере-2016\Цвет в интерьере 2017\Желтый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90317" cy="531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Желтый в качестве акцента в интерьере</a:t>
            </a:r>
            <a:endParaRPr lang="ru-RU" dirty="0"/>
          </a:p>
        </p:txBody>
      </p:sp>
      <p:pic>
        <p:nvPicPr>
          <p:cNvPr id="1026" name="Picture 2" descr="https://xn-----6kccjkbeea0ab0aqx8azahre2z.kiev.ua/wp-content/uploads/2017/01/kak_podobrat_tsvet_dlya_interera67676136-1024x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832648" cy="5132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Сочетания желтого с другими цветами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Сочетания желтого цвета с другими цветами зависит от оттенка желтого цвета.</a:t>
            </a:r>
          </a:p>
          <a:p>
            <a:r>
              <a:rPr lang="ru-RU" dirty="0" smtClean="0"/>
              <a:t>Все оттенки желтого делятся на теплые и холодные. Например, песочный, апельсиновый относятся к теплым оттенкам, а лимонный – к холодным.</a:t>
            </a:r>
          </a:p>
          <a:p>
            <a:r>
              <a:rPr lang="ru-RU" dirty="0" smtClean="0"/>
              <a:t>Дизайн можно подбирать по двум принципам: сочетать теплые оттенки с другими цветами теплых тонов (с коричневым или с кирпичным) или же холодные оттенки с холодными тонами (</a:t>
            </a:r>
            <a:r>
              <a:rPr lang="ru-RU" dirty="0" err="1" smtClean="0"/>
              <a:t>голубой</a:t>
            </a:r>
            <a:r>
              <a:rPr lang="ru-RU" dirty="0" smtClean="0"/>
              <a:t> и </a:t>
            </a:r>
            <a:r>
              <a:rPr lang="ru-RU" dirty="0" err="1" smtClean="0"/>
              <a:t>мятно-зеленый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 descr="https://vivbo.ru/images/phocagallery/projects/5/5507614/thumbs/phoca_thumb_l_fitnes-tsentr40543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32849" cy="618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733256"/>
            <a:ext cx="8003232" cy="39290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Горчичный желтый. Детский учебный центр </a:t>
            </a:r>
            <a:r>
              <a:rPr lang="en-US" dirty="0" smtClean="0"/>
              <a:t>Spring</a:t>
            </a:r>
            <a:r>
              <a:rPr lang="ru-RU" dirty="0" smtClean="0"/>
              <a:t> в Гонконге</a:t>
            </a:r>
            <a:endParaRPr lang="ru-RU" dirty="0"/>
          </a:p>
        </p:txBody>
      </p:sp>
      <p:pic>
        <p:nvPicPr>
          <p:cNvPr id="37890" name="Picture 2" descr="http://img.lady.ru/data/aphoto/b/c/5/77732/large/521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736072" cy="4866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7427168" cy="5040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Интерьер детского сада</a:t>
            </a:r>
            <a:endParaRPr lang="ru-RU" dirty="0"/>
          </a:p>
        </p:txBody>
      </p:sp>
      <p:pic>
        <p:nvPicPr>
          <p:cNvPr id="28674" name="Picture 2" descr="http://osnovadesign.com/wp-content/uploads/2015/03/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04856" cy="550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634082"/>
          </a:xfrm>
        </p:spPr>
        <p:txBody>
          <a:bodyPr/>
          <a:lstStyle/>
          <a:p>
            <a:r>
              <a:rPr lang="ru-RU" sz="2800" b="1" dirty="0" smtClean="0"/>
              <a:t>Сочетания желтого с белым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5517232"/>
            <a:ext cx="4320480" cy="7200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 Интерьер жилого дома</a:t>
            </a:r>
          </a:p>
          <a:p>
            <a:pPr>
              <a:buNone/>
            </a:pPr>
            <a:r>
              <a:rPr lang="ru-RU" dirty="0" smtClean="0"/>
              <a:t>2.  Детский сад</a:t>
            </a:r>
            <a:endParaRPr lang="ru-RU" dirty="0"/>
          </a:p>
        </p:txBody>
      </p:sp>
      <p:pic>
        <p:nvPicPr>
          <p:cNvPr id="8196" name="Picture 4" descr="https://lookcolor.ru/wp-content/uploads/2013/08/zheltyj_interer_xl_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000500" cy="5238750"/>
          </a:xfrm>
          <a:prstGeom prst="rect">
            <a:avLst/>
          </a:prstGeom>
          <a:noFill/>
        </p:spPr>
      </p:pic>
      <p:pic>
        <p:nvPicPr>
          <p:cNvPr id="8198" name="Picture 6" descr="https://static.dezeen.com/uploads/2014/10/Rosemary_Works_by_Aberrant_dezeen_468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44577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093296"/>
            <a:ext cx="8291264" cy="36004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Home Interior Design Schools</a:t>
            </a:r>
            <a:endParaRPr lang="ru-RU" dirty="0"/>
          </a:p>
        </p:txBody>
      </p:sp>
      <p:pic>
        <p:nvPicPr>
          <p:cNvPr id="40962" name="Picture 2" descr="http://darksidetheatre.com/wp-content/uploads/2017/01/Home-Interior-Design-Schools-Pics-On-Wonderful-Home-Interior-Decorating-About-Fabulous-Model-Home-Interior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7034411" cy="5572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378</Words>
  <Application>Microsoft Office PowerPoint</Application>
  <PresentationFormat>Экран (4:3)</PresentationFormat>
  <Paragraphs>61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Желтый цвет в интерьере</vt:lpstr>
      <vt:lpstr>Слайд 2</vt:lpstr>
      <vt:lpstr>Желтый в интерьере</vt:lpstr>
      <vt:lpstr>Сочетания желтого с другими цветами</vt:lpstr>
      <vt:lpstr>Слайд 5</vt:lpstr>
      <vt:lpstr>Слайд 6</vt:lpstr>
      <vt:lpstr>Слайд 7</vt:lpstr>
      <vt:lpstr>Сочетания желтого с белым</vt:lpstr>
      <vt:lpstr>Слайд 9</vt:lpstr>
      <vt:lpstr>Слайд 10</vt:lpstr>
      <vt:lpstr>Слайд 11</vt:lpstr>
      <vt:lpstr>Слайд 12</vt:lpstr>
      <vt:lpstr>Слайд 13</vt:lpstr>
      <vt:lpstr>Слайд 14</vt:lpstr>
      <vt:lpstr>Желтый цвет с черным</vt:lpstr>
      <vt:lpstr>Слайд 16</vt:lpstr>
      <vt:lpstr>Желтый в сочетании с серым и черным</vt:lpstr>
      <vt:lpstr>Желтый с ахроматическими цветами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Пастельные цвета с желтым в интерьере</vt:lpstr>
      <vt:lpstr>Слайд 30</vt:lpstr>
      <vt:lpstr>Жёлтый-красный</vt:lpstr>
      <vt:lpstr>Слайд 32</vt:lpstr>
      <vt:lpstr>Жёлтый цвет с фиолетовым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Желтый цвет в интерьере</dc:title>
  <dc:creator>user</dc:creator>
  <cp:lastModifiedBy>user</cp:lastModifiedBy>
  <cp:revision>36</cp:revision>
  <dcterms:created xsi:type="dcterms:W3CDTF">2017-10-17T23:00:42Z</dcterms:created>
  <dcterms:modified xsi:type="dcterms:W3CDTF">2017-10-24T20:57:16Z</dcterms:modified>
</cp:coreProperties>
</file>