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52C5590-8208-4B20-87FA-A76B8EAB196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E94B63E-57D9-45F0-8A15-901C2658A27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688" y="0"/>
            <a:ext cx="8858312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 для самостоятельной работы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уроке (2 пара 20.04.2020)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Задание: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изучив самостоятельно теоретический материал (2 </a:t>
            </a:r>
            <a:r>
              <a:rPr kumimoji="0" lang="en-US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PDF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файла):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Кратко законспектировать методические рекомендации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тетрадь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(файл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Школа мяча. Теория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– в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Teams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сда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тся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ru-RU" sz="28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одобрать и внести в таблицу по пять упражнений каждого этапа по принципу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простого - к сложному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(файл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Игровые упр. Школа мяча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Внести в эту же таблицу краткое описание трех упражнений для индивидуальной работы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800" dirty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(файл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Игровые упр. Школа мяча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аполнив таблицу, сдать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проверку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сегодня в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систему </a:t>
            </a:r>
            <a:r>
              <a:rPr lang="en-US" sz="28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Teams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18.00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</TotalTime>
  <Words>83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Трек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Людмила</dc:creator>
  <cp:lastModifiedBy>Людмила</cp:lastModifiedBy>
  <cp:revision>2</cp:revision>
  <dcterms:created xsi:type="dcterms:W3CDTF">2020-04-20T04:42:02Z</dcterms:created>
  <dcterms:modified xsi:type="dcterms:W3CDTF">2020-04-20T10:51:17Z</dcterms:modified>
</cp:coreProperties>
</file>