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30" r:id="rId3"/>
    <p:sldId id="331" r:id="rId4"/>
    <p:sldId id="337" r:id="rId5"/>
    <p:sldId id="335" r:id="rId6"/>
    <p:sldId id="336" r:id="rId7"/>
    <p:sldId id="338" r:id="rId8"/>
    <p:sldId id="347" r:id="rId9"/>
    <p:sldId id="348" r:id="rId10"/>
    <p:sldId id="346" r:id="rId11"/>
    <p:sldId id="333" r:id="rId12"/>
    <p:sldId id="329" r:id="rId13"/>
    <p:sldId id="260" r:id="rId14"/>
    <p:sldId id="32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275" r:id="rId23"/>
  </p:sldIdLst>
  <p:sldSz cx="9144000" cy="6858000" type="screen4x3"/>
  <p:notesSz cx="6864350" cy="9996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1ECA38D2-2E39-47E4-BD4F-35931D854538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821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BDE0BF0B-3AF7-4C42-B10B-211C1C5B4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014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F39A328E-7288-4050-8A16-A4EF4AEF271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9300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6435" y="4748332"/>
            <a:ext cx="5491480" cy="4498420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F6AFF49F-1D6E-4C91-A528-FF47740F4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809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FF49F-1D6E-4C91-A528-FF47740F46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23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duga1527.web-box.ru/_mod_files/ce_images/photoalbum/0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эмоционального интеллекта подростков в образовательном пространстве школы  посредством трансформационной игры»</a:t>
            </a:r>
            <a:br>
              <a:rPr lang="ru-RU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442635"/>
            <a:ext cx="8640960" cy="301070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Богородская Светлана Германовна</a:t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преподаватель русского языка и литературы</a:t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Ломакина Марина     Владимировна </a:t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– психолог</a:t>
            </a:r>
          </a:p>
          <a:p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\\server\обменник\Психологи\log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5691" y="5975975"/>
            <a:ext cx="3672408" cy="9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1901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EC0A54-4B8B-455C-8494-D7B6B064B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68" y="1481138"/>
            <a:ext cx="3330456" cy="2307902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8EB7FC1-1E57-46C4-9DA5-4652852CC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программы по развитию ЭИ от 6+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B24BF1-C9C0-4B67-9FE0-E8898C4C4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4064"/>
            <a:ext cx="3868564" cy="5873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54D73D-0451-4C32-808A-D3DE574C6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3807554" cy="251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59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Transformation</a:t>
            </a:r>
            <a:r>
              <a:rPr lang="ru-RU" dirty="0"/>
              <a:t>; </a:t>
            </a:r>
            <a:r>
              <a:rPr lang="ru-RU" dirty="0" err="1"/>
              <a:t>Wandlung</a:t>
            </a:r>
            <a:r>
              <a:rPr lang="ru-RU" dirty="0"/>
              <a:t>) - </a:t>
            </a:r>
            <a:r>
              <a:rPr lang="ru-RU" b="1" dirty="0"/>
              <a:t>психологический переход   к сознанию и реализации ранее не осознанной психологической потребности. Рассматривается как цель психотерапии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8620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153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Задачи: </a:t>
            </a:r>
          </a:p>
          <a:p>
            <a:r>
              <a:rPr lang="ru-RU" sz="1600" dirty="0"/>
              <a:t>1. Научить обучающихся правильному целеполаганию (сектор «Что Я хочу?»);</a:t>
            </a:r>
          </a:p>
          <a:p>
            <a:r>
              <a:rPr lang="ru-RU" sz="1600" dirty="0"/>
              <a:t>2. Способствовать стремлению обучающихся к самопознанию и </a:t>
            </a:r>
            <a:r>
              <a:rPr lang="ru-RU" sz="1600" dirty="0" err="1"/>
              <a:t>саморегуляции</a:t>
            </a:r>
            <a:r>
              <a:rPr lang="ru-RU" sz="1600" dirty="0"/>
              <a:t> (сектор «Кто Я? Какой Я?» и «Я знаю что делать?»);</a:t>
            </a:r>
          </a:p>
          <a:p>
            <a:r>
              <a:rPr lang="ru-RU" sz="1600" dirty="0"/>
              <a:t>3. Интегрировать умение разбираться в особенностях характера, темперамента, поведения литературных героев и стремление к пониманию Другого в реальной социальной жизни обучающихся;</a:t>
            </a:r>
          </a:p>
          <a:p>
            <a:r>
              <a:rPr lang="ru-RU" sz="1600" dirty="0"/>
              <a:t>Способствовать развитию  </a:t>
            </a:r>
            <a:r>
              <a:rPr lang="ru-RU" sz="1600" dirty="0" err="1"/>
              <a:t>эмпатии</a:t>
            </a:r>
            <a:r>
              <a:rPr lang="ru-RU" sz="1600" dirty="0"/>
              <a:t>  и стремлению выстраивать эффективные взаимоотношения (сектор «Какой ты?  «Я и Ты»);</a:t>
            </a:r>
          </a:p>
          <a:p>
            <a:r>
              <a:rPr lang="ru-RU" sz="1600" dirty="0"/>
              <a:t>Расширить кругозор обучающихся, развить  интерес  к литературе и искусству;</a:t>
            </a:r>
          </a:p>
          <a:p>
            <a:r>
              <a:rPr lang="ru-RU" sz="1600" dirty="0"/>
              <a:t>Тренировка навыка рефлексии </a:t>
            </a:r>
          </a:p>
          <a:p>
            <a:r>
              <a:rPr lang="ru-RU" sz="1600" dirty="0"/>
              <a:t>Вовлечение обучающихся в Творческую деятельность и осознанность</a:t>
            </a:r>
          </a:p>
          <a:p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i="1" dirty="0"/>
              <a:t>Цель проекта: создание трансформационной литературно-психологической игры, развивающей навык эмоционального интеллекта для подростков </a:t>
            </a:r>
            <a:br>
              <a:rPr lang="ru-RU" sz="1600" i="1" dirty="0"/>
            </a:br>
            <a:r>
              <a:rPr lang="ru-RU" sz="1600" i="1" dirty="0"/>
              <a:t>(10+)</a:t>
            </a:r>
            <a:br>
              <a:rPr lang="ru-RU" sz="1600" i="1" dirty="0"/>
            </a:br>
            <a:endParaRPr lang="ru-RU" sz="16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8620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385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498644"/>
              </p:ext>
            </p:extLst>
          </p:nvPr>
        </p:nvGraphicFramePr>
        <p:xfrm>
          <a:off x="457200" y="1557338"/>
          <a:ext cx="8229600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4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                Виды активности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381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Чувствование - понимание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Действие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dirty="0"/>
                        <a:t>Направленность активности вовне или внутрь себя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Внутреннее,</a:t>
                      </a:r>
                      <a:r>
                        <a:rPr lang="ru-RU" baseline="0" dirty="0"/>
                        <a:t> личная компе-</a:t>
                      </a:r>
                    </a:p>
                    <a:p>
                      <a:r>
                        <a:rPr lang="ru-RU" baseline="0" dirty="0" err="1"/>
                        <a:t>тентность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/>
                        <a:t>1 – й квадрант</a:t>
                      </a:r>
                    </a:p>
                    <a:p>
                      <a:endParaRPr lang="ru-RU" i="1" dirty="0"/>
                    </a:p>
                    <a:p>
                      <a:r>
                        <a:rPr lang="ru-RU" b="1" i="0" dirty="0" err="1"/>
                        <a:t>Самоосознавание</a:t>
                      </a:r>
                      <a:endParaRPr lang="ru-RU" b="1" i="0" dirty="0"/>
                    </a:p>
                    <a:p>
                      <a:endParaRPr lang="ru-RU" b="1" i="0" dirty="0"/>
                    </a:p>
                    <a:p>
                      <a:endParaRPr lang="ru-RU" b="1" i="0" dirty="0"/>
                    </a:p>
                    <a:p>
                      <a:r>
                        <a:rPr lang="ru-RU" sz="1200" b="0" i="0" dirty="0"/>
                        <a:t>МОТИВАЦИЯ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/>
                        <a:t>2 – й квадрант</a:t>
                      </a:r>
                    </a:p>
                    <a:p>
                      <a:endParaRPr lang="ru-RU" dirty="0"/>
                    </a:p>
                    <a:p>
                      <a:r>
                        <a:rPr lang="ru-RU" b="1" dirty="0"/>
                        <a:t>Управление собой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r>
                        <a:rPr lang="ru-RU" sz="1200" dirty="0"/>
                        <a:t>МОТИВАЦИЯ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Внешнее, социальная компе-</a:t>
                      </a:r>
                    </a:p>
                    <a:p>
                      <a:r>
                        <a:rPr lang="ru-RU" dirty="0" err="1"/>
                        <a:t>тентность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/>
                        <a:t>3 – й квадрант</a:t>
                      </a:r>
                    </a:p>
                    <a:p>
                      <a:endParaRPr lang="ru-RU" i="1" dirty="0"/>
                    </a:p>
                    <a:p>
                      <a:r>
                        <a:rPr lang="ru-RU" b="1" i="0" dirty="0" err="1"/>
                        <a:t>Осознавание</a:t>
                      </a:r>
                      <a:r>
                        <a:rPr lang="ru-RU" b="1" i="0" dirty="0"/>
                        <a:t> состояния других</a:t>
                      </a:r>
                    </a:p>
                    <a:p>
                      <a:endParaRPr lang="ru-RU" b="1" i="0" dirty="0"/>
                    </a:p>
                    <a:p>
                      <a:endParaRPr lang="ru-RU" b="1" i="0" dirty="0"/>
                    </a:p>
                    <a:p>
                      <a:endParaRPr lang="ru-RU" b="1" i="0" dirty="0"/>
                    </a:p>
                    <a:p>
                      <a:r>
                        <a:rPr lang="ru-RU" sz="1200" b="0" i="0" dirty="0"/>
                        <a:t>МОТИВАЦИЯ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/>
                        <a:t>4 – й квадрант</a:t>
                      </a:r>
                    </a:p>
                    <a:p>
                      <a:endParaRPr lang="ru-RU" dirty="0"/>
                    </a:p>
                    <a:p>
                      <a:r>
                        <a:rPr lang="ru-RU" b="1" dirty="0"/>
                        <a:t>Формирование эффективных отношений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r>
                        <a:rPr lang="ru-RU" sz="1200" dirty="0"/>
                        <a:t>МОТИВАЦИЯ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3" y="-171400"/>
            <a:ext cx="8229600" cy="158417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 эмоционального интеллекта</a:t>
            </a:r>
            <a:endParaRPr lang="ru-RU" sz="24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220072" y="33429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7823016" y="38759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977756" y="390435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239425" y="56503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-10908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673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трансформационной игры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и МИР ВОКРУГ»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744884" cy="249381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08429"/>
            <a:ext cx="4026567" cy="25101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50186"/>
            <a:ext cx="2427734" cy="32369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717032"/>
            <a:ext cx="2429579" cy="3239438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15" y="4149080"/>
            <a:ext cx="3563228" cy="216024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479" y="0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834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147248" cy="56744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969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2" y="-28902"/>
            <a:ext cx="8527497" cy="576215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42424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799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6048671" cy="428224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Я ХОЧУ?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0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14" y="4509120"/>
            <a:ext cx="3009671" cy="1922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14" y="1739613"/>
            <a:ext cx="3289234" cy="23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73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7638"/>
            <a:ext cx="4725743" cy="332784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Кто Я? Какой Я?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0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53" y="3356992"/>
            <a:ext cx="4978225" cy="35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73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7638"/>
            <a:ext cx="6407064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Я ЗНАЮ, ЧТО ДЕЛАТЬ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596981"/>
            <a:ext cx="5400600" cy="326101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0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825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28" y="436513"/>
            <a:ext cx="2632446" cy="263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1052736"/>
            <a:ext cx="1905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806" y="8620"/>
            <a:ext cx="2095500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620"/>
            <a:ext cx="2428528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7" y="4108702"/>
            <a:ext cx="1887195" cy="265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3" y="4108701"/>
            <a:ext cx="2045027" cy="265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422" y="4065148"/>
            <a:ext cx="1929770" cy="269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16" y="5128173"/>
            <a:ext cx="1156088" cy="163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912" y="3381150"/>
            <a:ext cx="2323088" cy="33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30" y="5229200"/>
            <a:ext cx="1080869" cy="153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8620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47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92" y="1052736"/>
            <a:ext cx="5178667" cy="365822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КАКОЙ ТЫ?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0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65" y="3161880"/>
            <a:ext cx="6079919" cy="370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45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Я И МЫ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0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39" y="1481138"/>
            <a:ext cx="6392921" cy="4525962"/>
          </a:xfrm>
        </p:spPr>
      </p:pic>
    </p:spTree>
    <p:extLst>
      <p:ext uri="{BB962C8B-B14F-4D97-AF65-F5344CB8AC3E}">
        <p14:creationId xmlns:p14="http://schemas.microsoft.com/office/powerpoint/2010/main" val="3556083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raduga1527.web-box.ru/_mod_files/ce_images/photoalbum/0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0"/>
            <a:ext cx="9144000" cy="72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172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8438A5"/>
              </a:clrFrom>
              <a:clrTo>
                <a:srgbClr val="8438A5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1221471"/>
            <a:ext cx="9154656" cy="563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8620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5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9728" indent="0" algn="ctr"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«Выпускник 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Ломоносовской школы – Зеленый мыс»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marL="109728" indent="0" algn="ctr"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УСПЕШНАЯ ЛИЧНОСТЬ</a:t>
            </a:r>
          </a:p>
          <a:p>
            <a:pPr marL="109728" indent="0" algn="ctr"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marL="109728" indent="0" algn="ctr"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ЯРКАЯ ИНДИВИДУАЛЬНОСТЬ».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Миссия нашей школы: </a:t>
            </a:r>
            <a:b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-22949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468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"/>
            <a:ext cx="1872208" cy="249627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1138138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психолого-педагогических программ «Новые технологии – Новой школе»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2016г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56" y="2623344"/>
            <a:ext cx="3156345" cy="42084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55" y="2649538"/>
            <a:ext cx="3156345" cy="42084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9538"/>
            <a:ext cx="3003798" cy="418226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841" y="5529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829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Метапредметность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развитии эмоционального интеллекта (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психология+литература+история+география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биология+Изо+музыка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807042"/>
            <a:ext cx="403244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77" y="1700808"/>
            <a:ext cx="3611893" cy="270892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-22949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pPr lvl="0">
              <a:buClr>
                <a:srgbClr val="2DA2BF"/>
              </a:buClr>
            </a:pP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3592671" cy="26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3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Студия «Метаморфозы»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3" y="1069029"/>
            <a:ext cx="4581101" cy="30527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28" y="4364460"/>
            <a:ext cx="2304256" cy="17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01" y="1121312"/>
            <a:ext cx="2832149" cy="1901689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00" y="3933056"/>
            <a:ext cx="2879897" cy="215959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8620"/>
            <a:ext cx="6159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64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DAEABBA-AB52-481F-9AAC-D56547C5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«Метаморфозы» для гостей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(лагерь РОСНАНО)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ACDB730-DD80-4E78-A95C-B857A3DA8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096344" cy="2322258"/>
          </a:xfrm>
          <a:prstGeom prst="rect">
            <a:avLst/>
          </a:prstGeom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4D03A996-F83A-47FB-8CB3-19C5EAA98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94335"/>
            <a:ext cx="3089316" cy="23169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947912-CEEC-4641-880A-180EBE059B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11322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5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436EE7F-1BB3-4330-90E0-229F1E58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подготовки одаренных детей «Вектор» на базе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ФизТехЛицея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Л.Капицы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26688F-795E-466C-AC0B-795E2EEDE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98793"/>
            <a:ext cx="3486047" cy="2533011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66AA33-B2A8-4E69-B812-6855D2CCA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3656" y="4129585"/>
            <a:ext cx="3538339" cy="26537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5FB4C1-2520-4689-AEB7-E067E5B77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518" y="2132856"/>
            <a:ext cx="4519282" cy="338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088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1625</TotalTime>
  <Words>304</Words>
  <Application>Microsoft Office PowerPoint</Application>
  <PresentationFormat>Экран (4:3)</PresentationFormat>
  <Paragraphs>70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Calibri</vt:lpstr>
      <vt:lpstr>Lucida Sans Unicode</vt:lpstr>
      <vt:lpstr>Times New Roman</vt:lpstr>
      <vt:lpstr>Verdana</vt:lpstr>
      <vt:lpstr>Wingdings 2</vt:lpstr>
      <vt:lpstr>Wingdings 3</vt:lpstr>
      <vt:lpstr>Открытая</vt:lpstr>
      <vt:lpstr>                    «Развитие эмоционального интеллекта подростков в образовательном пространстве школы  посредством трансформационной игры» </vt:lpstr>
      <vt:lpstr>Презентация PowerPoint</vt:lpstr>
      <vt:lpstr>Презентация PowerPoint</vt:lpstr>
      <vt:lpstr> Миссия нашей школы:  </vt:lpstr>
      <vt:lpstr> Всероссийский конкурс психолого-педагогических программ «Новые технологии – Новой школе» октябрь 2016г</vt:lpstr>
      <vt:lpstr>Метапредметность в развитии эмоционального интеллекта (психология+литература+история+география+ биология+Изо+музыка)</vt:lpstr>
      <vt:lpstr>            Студия «Метаморфозы»</vt:lpstr>
      <vt:lpstr>Студия «Метаморфозы» для гостей (лагерь РОСНАНО)</vt:lpstr>
      <vt:lpstr>Центр подготовки одаренных детей «Вектор» на базе ФизТехЛицея им. Л.Капицы</vt:lpstr>
      <vt:lpstr>Расширение программы по развитию ЭИ от 6+</vt:lpstr>
      <vt:lpstr>Презентация PowerPoint</vt:lpstr>
      <vt:lpstr>Цель проекта: создание трансформационной литературно-психологической игры, развивающей навык эмоционального интеллекта для подростков  (10+) </vt:lpstr>
      <vt:lpstr> Составляющие эмоционального интеллекта</vt:lpstr>
      <vt:lpstr>СОЗДАНИЕ трансформационной игры  «Я и МИР ВОКРУГ» </vt:lpstr>
      <vt:lpstr>Презентация PowerPoint</vt:lpstr>
      <vt:lpstr>Презентация PowerPoint</vt:lpstr>
      <vt:lpstr>           ЧТО Я ХОЧУ?</vt:lpstr>
      <vt:lpstr>           Кто Я? Какой Я?</vt:lpstr>
      <vt:lpstr>      Я ЗНАЮ, ЧТО ДЕЛАТЬ</vt:lpstr>
      <vt:lpstr>               КАКОЙ ТЫ?</vt:lpstr>
      <vt:lpstr>                 Я И МЫ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на тему:   «Эмоционально – образное восприятие художественного произведения на уроках литературы через призму психологического знания» </dc:title>
  <dc:creator>Лариса</dc:creator>
  <cp:lastModifiedBy>Марина Владимировна Ломакина</cp:lastModifiedBy>
  <cp:revision>311</cp:revision>
  <cp:lastPrinted>2015-03-17T11:47:18Z</cp:lastPrinted>
  <dcterms:created xsi:type="dcterms:W3CDTF">2013-10-26T12:22:12Z</dcterms:created>
  <dcterms:modified xsi:type="dcterms:W3CDTF">2022-02-10T14:47:48Z</dcterms:modified>
</cp:coreProperties>
</file>