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16B81-4903-41F0-80FA-A5B6FDF1AF82}" type="doc">
      <dgm:prSet loTypeId="urn:microsoft.com/office/officeart/2005/8/layout/process4" loCatId="list" qsTypeId="urn:microsoft.com/office/officeart/2005/8/quickstyle/simple1#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79A8312-1F86-41D1-BA8D-908F8572A810}">
      <dgm:prSet phldrT="[Текст]" custT="1"/>
      <dgm:spPr/>
      <dgm:t>
        <a:bodyPr/>
        <a:lstStyle/>
        <a:p>
          <a:r>
            <a:rPr lang="ru-RU" sz="1800" smtClean="0">
              <a:latin typeface="Times New Roman"/>
              <a:ea typeface="Times New Roman"/>
            </a:rPr>
            <a:t>СОЦИАЛЬНАЯ ОТВЕТСТВЕННОСТЬ</a:t>
          </a:r>
          <a:endParaRPr lang="ru-RU"/>
        </a:p>
      </dgm:t>
    </dgm:pt>
    <dgm:pt modelId="{32B9B4F0-289E-42E1-864C-E0BD6B78CDE2}" type="parTrans" cxnId="{96A68499-9CFB-4E28-BD7F-FA5991DCAF03}">
      <dgm:prSet/>
      <dgm:spPr/>
      <dgm:t>
        <a:bodyPr/>
        <a:lstStyle/>
        <a:p>
          <a:endParaRPr lang="ru-RU"/>
        </a:p>
      </dgm:t>
    </dgm:pt>
    <dgm:pt modelId="{7430825A-29D6-4F5B-8787-67C3E9B81C87}" type="sibTrans" cxnId="{96A68499-9CFB-4E28-BD7F-FA5991DCAF03}">
      <dgm:prSet/>
      <dgm:spPr/>
      <dgm:t>
        <a:bodyPr/>
        <a:lstStyle/>
        <a:p>
          <a:endParaRPr lang="ru-RU"/>
        </a:p>
      </dgm:t>
    </dgm:pt>
    <dgm:pt modelId="{1C521C67-01FE-409A-A2EB-08EF369711EC}">
      <dgm:prSet/>
      <dgm:spPr/>
      <dgm:t>
        <a:bodyPr/>
        <a:lstStyle/>
        <a:p>
          <a:r>
            <a:rPr lang="ru-RU" smtClean="0"/>
            <a:t>индивидуальная </a:t>
          </a:r>
          <a:endParaRPr lang="ru-RU"/>
        </a:p>
      </dgm:t>
    </dgm:pt>
    <dgm:pt modelId="{48D4BF16-03F4-41D5-8823-02466F668A9C}" type="parTrans" cxnId="{FB96F8B4-F7A3-4203-8BFA-643ED2DC2DA1}">
      <dgm:prSet/>
      <dgm:spPr/>
      <dgm:t>
        <a:bodyPr/>
        <a:lstStyle/>
        <a:p>
          <a:endParaRPr lang="ru-RU"/>
        </a:p>
      </dgm:t>
    </dgm:pt>
    <dgm:pt modelId="{930EDE9B-AE16-419D-89DD-DB5CED8D0373}" type="sibTrans" cxnId="{FB96F8B4-F7A3-4203-8BFA-643ED2DC2DA1}">
      <dgm:prSet/>
      <dgm:spPr/>
      <dgm:t>
        <a:bodyPr/>
        <a:lstStyle/>
        <a:p>
          <a:endParaRPr lang="ru-RU"/>
        </a:p>
      </dgm:t>
    </dgm:pt>
    <dgm:pt modelId="{81954ED5-B5A4-4CE5-9D94-BD4B75484BF4}">
      <dgm:prSet/>
      <dgm:spPr/>
      <dgm:t>
        <a:bodyPr/>
        <a:lstStyle/>
        <a:p>
          <a:r>
            <a:rPr lang="ru-RU" smtClean="0"/>
            <a:t>командная</a:t>
          </a:r>
          <a:endParaRPr lang="ru-RU"/>
        </a:p>
      </dgm:t>
    </dgm:pt>
    <dgm:pt modelId="{6DCA9938-1A70-4C65-9BFB-B0FE0631115B}" type="parTrans" cxnId="{3ED0F2C9-2D85-475F-AC14-8478789CCEFB}">
      <dgm:prSet/>
      <dgm:spPr/>
      <dgm:t>
        <a:bodyPr/>
        <a:lstStyle/>
        <a:p>
          <a:endParaRPr lang="ru-RU"/>
        </a:p>
      </dgm:t>
    </dgm:pt>
    <dgm:pt modelId="{996D3089-CFF2-44A9-87F3-59AEB538D1B4}" type="sibTrans" cxnId="{3ED0F2C9-2D85-475F-AC14-8478789CCEFB}">
      <dgm:prSet/>
      <dgm:spPr/>
      <dgm:t>
        <a:bodyPr/>
        <a:lstStyle/>
        <a:p>
          <a:endParaRPr lang="ru-RU"/>
        </a:p>
      </dgm:t>
    </dgm:pt>
    <dgm:pt modelId="{E9C91D8D-9DF7-4413-A899-E174C9D904FE}">
      <dgm:prSet/>
      <dgm:spPr/>
      <dgm:t>
        <a:bodyPr/>
        <a:lstStyle/>
        <a:p>
          <a:r>
            <a:rPr lang="ru-RU" smtClean="0"/>
            <a:t>условный</a:t>
          </a:r>
          <a:endParaRPr lang="ru-RU"/>
        </a:p>
      </dgm:t>
    </dgm:pt>
    <dgm:pt modelId="{CEE16990-FBAB-4235-A70D-C844C7EE1B4A}" type="parTrans" cxnId="{5FE41D3F-A900-405B-AB4D-82F34D9CF7B0}">
      <dgm:prSet/>
      <dgm:spPr/>
      <dgm:t>
        <a:bodyPr/>
        <a:lstStyle/>
        <a:p>
          <a:endParaRPr lang="ru-RU"/>
        </a:p>
      </dgm:t>
    </dgm:pt>
    <dgm:pt modelId="{3259C9FE-BC63-4A24-BAD9-44D6F4145D36}" type="sibTrans" cxnId="{5FE41D3F-A900-405B-AB4D-82F34D9CF7B0}">
      <dgm:prSet/>
      <dgm:spPr/>
      <dgm:t>
        <a:bodyPr/>
        <a:lstStyle/>
        <a:p>
          <a:endParaRPr lang="ru-RU"/>
        </a:p>
      </dgm:t>
    </dgm:pt>
    <dgm:pt modelId="{FC0FB6F2-1720-4DFD-BDA9-4694B75ED39F}">
      <dgm:prSet/>
      <dgm:spPr/>
      <dgm:t>
        <a:bodyPr/>
        <a:lstStyle/>
        <a:p>
          <a:r>
            <a:rPr lang="ru-RU" smtClean="0"/>
            <a:t>опосредованный</a:t>
          </a:r>
          <a:endParaRPr lang="ru-RU"/>
        </a:p>
      </dgm:t>
    </dgm:pt>
    <dgm:pt modelId="{C35D1D8B-F7C5-4D78-91B2-B955CF49EB98}" type="parTrans" cxnId="{8133C164-88DD-4A82-9AC2-E0289A1E5F26}">
      <dgm:prSet/>
      <dgm:spPr/>
      <dgm:t>
        <a:bodyPr/>
        <a:lstStyle/>
        <a:p>
          <a:endParaRPr lang="ru-RU"/>
        </a:p>
      </dgm:t>
    </dgm:pt>
    <dgm:pt modelId="{8A5EB476-ED7F-4F90-817E-D4131B6B733F}" type="sibTrans" cxnId="{8133C164-88DD-4A82-9AC2-E0289A1E5F26}">
      <dgm:prSet/>
      <dgm:spPr/>
      <dgm:t>
        <a:bodyPr/>
        <a:lstStyle/>
        <a:p>
          <a:endParaRPr lang="ru-RU"/>
        </a:p>
      </dgm:t>
    </dgm:pt>
    <dgm:pt modelId="{A0FE6602-706B-4B4E-85A9-D7C32C06D562}">
      <dgm:prSet/>
      <dgm:spPr/>
      <dgm:t>
        <a:bodyPr/>
        <a:lstStyle/>
        <a:p>
          <a:r>
            <a:rPr lang="ru-RU" dirty="0" smtClean="0"/>
            <a:t>непосредственный </a:t>
          </a:r>
          <a:endParaRPr lang="ru-RU" dirty="0"/>
        </a:p>
      </dgm:t>
    </dgm:pt>
    <dgm:pt modelId="{57894885-7636-431D-869D-5BC4A7779CB9}" type="parTrans" cxnId="{F6302835-E75F-4F24-BF65-10A8C28B0FA9}">
      <dgm:prSet/>
      <dgm:spPr/>
      <dgm:t>
        <a:bodyPr/>
        <a:lstStyle/>
        <a:p>
          <a:endParaRPr lang="ru-RU"/>
        </a:p>
      </dgm:t>
    </dgm:pt>
    <dgm:pt modelId="{D3992F6F-C8AD-4803-849F-D3D4322C379D}" type="sibTrans" cxnId="{F6302835-E75F-4F24-BF65-10A8C28B0FA9}">
      <dgm:prSet/>
      <dgm:spPr/>
      <dgm:t>
        <a:bodyPr/>
        <a:lstStyle/>
        <a:p>
          <a:endParaRPr lang="ru-RU"/>
        </a:p>
      </dgm:t>
    </dgm:pt>
    <dgm:pt modelId="{87FBFEEA-CDD6-4E26-A3A6-C1908C664F0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solidFill>
                <a:srgbClr val="FF0000"/>
              </a:solidFill>
            </a:rPr>
            <a:t>Контакт с противником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dirty="0">
            <a:solidFill>
              <a:srgbClr val="FF0000"/>
            </a:solidFill>
          </a:endParaRPr>
        </a:p>
      </dgm:t>
    </dgm:pt>
    <dgm:pt modelId="{B30AB463-B50D-49C2-89F4-7893E334EDC3}" type="parTrans" cxnId="{D88D62C3-882A-49DA-813D-4655F93B36A7}">
      <dgm:prSet/>
      <dgm:spPr/>
      <dgm:t>
        <a:bodyPr/>
        <a:lstStyle/>
        <a:p>
          <a:endParaRPr lang="ru-RU"/>
        </a:p>
      </dgm:t>
    </dgm:pt>
    <dgm:pt modelId="{D550E96C-FB5F-4257-8BD5-B273938E1C63}" type="sibTrans" cxnId="{D88D62C3-882A-49DA-813D-4655F93B36A7}">
      <dgm:prSet/>
      <dgm:spPr/>
      <dgm:t>
        <a:bodyPr/>
        <a:lstStyle/>
        <a:p>
          <a:endParaRPr lang="ru-RU"/>
        </a:p>
      </dgm:t>
    </dgm:pt>
    <dgm:pt modelId="{02C42427-7960-4B70-B4A8-672763CB50D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Контакт с партнером</a:t>
          </a:r>
          <a:endParaRPr lang="ru-RU" sz="2800" b="1" dirty="0">
            <a:solidFill>
              <a:srgbClr val="FF0000"/>
            </a:solidFill>
          </a:endParaRPr>
        </a:p>
      </dgm:t>
    </dgm:pt>
    <dgm:pt modelId="{ABE87D9F-C5BD-4DBC-B456-0C0058A6053A}" type="sibTrans" cxnId="{86AC5B81-7F05-4ECF-97D3-A8505BC75F9B}">
      <dgm:prSet/>
      <dgm:spPr/>
      <dgm:t>
        <a:bodyPr/>
        <a:lstStyle/>
        <a:p>
          <a:endParaRPr lang="ru-RU"/>
        </a:p>
      </dgm:t>
    </dgm:pt>
    <dgm:pt modelId="{0D0A4576-DADF-4B3C-BB9D-3495CADDE3D7}" type="parTrans" cxnId="{86AC5B81-7F05-4ECF-97D3-A8505BC75F9B}">
      <dgm:prSet/>
      <dgm:spPr/>
      <dgm:t>
        <a:bodyPr/>
        <a:lstStyle/>
        <a:p>
          <a:endParaRPr lang="ru-RU"/>
        </a:p>
      </dgm:t>
    </dgm:pt>
    <dgm:pt modelId="{ADB6F588-F673-4BFB-B15C-04BF36785261}" type="pres">
      <dgm:prSet presAssocID="{DC216B81-4903-41F0-80FA-A5B6FDF1AF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3D7BB2-ED07-4BC3-B091-728DC188822E}" type="pres">
      <dgm:prSet presAssocID="{87FBFEEA-CDD6-4E26-A3A6-C1908C664F0C}" presName="boxAndChildren" presStyleCnt="0"/>
      <dgm:spPr/>
    </dgm:pt>
    <dgm:pt modelId="{851569F2-1A66-4F9D-A5D2-6F2ADD21539F}" type="pres">
      <dgm:prSet presAssocID="{87FBFEEA-CDD6-4E26-A3A6-C1908C664F0C}" presName="parentTextBox" presStyleLbl="node1" presStyleIdx="0" presStyleCnt="3"/>
      <dgm:spPr/>
      <dgm:t>
        <a:bodyPr/>
        <a:lstStyle/>
        <a:p>
          <a:endParaRPr lang="ru-RU"/>
        </a:p>
      </dgm:t>
    </dgm:pt>
    <dgm:pt modelId="{296425A6-54B4-47CD-BDA3-53BA0B1ECBD6}" type="pres">
      <dgm:prSet presAssocID="{ABE87D9F-C5BD-4DBC-B456-0C0058A6053A}" presName="sp" presStyleCnt="0"/>
      <dgm:spPr/>
    </dgm:pt>
    <dgm:pt modelId="{1BCDBB93-7003-43D2-9D4C-0E15A9234C7E}" type="pres">
      <dgm:prSet presAssocID="{02C42427-7960-4B70-B4A8-672763CB50DF}" presName="arrowAndChildren" presStyleCnt="0"/>
      <dgm:spPr/>
    </dgm:pt>
    <dgm:pt modelId="{8F1A970A-B371-497A-93DF-74EE886A651A}" type="pres">
      <dgm:prSet presAssocID="{02C42427-7960-4B70-B4A8-672763CB50DF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10B09614-3DC9-498A-8E6F-0D37FA82DCC2}" type="pres">
      <dgm:prSet presAssocID="{02C42427-7960-4B70-B4A8-672763CB50DF}" presName="arrow" presStyleLbl="node1" presStyleIdx="1" presStyleCnt="3" custLinFactNeighborX="-749" custLinFactNeighborY="1181"/>
      <dgm:spPr/>
      <dgm:t>
        <a:bodyPr/>
        <a:lstStyle/>
        <a:p>
          <a:endParaRPr lang="ru-RU"/>
        </a:p>
      </dgm:t>
    </dgm:pt>
    <dgm:pt modelId="{7ADC729E-5BE0-4A62-9DAA-E847C89BAB37}" type="pres">
      <dgm:prSet presAssocID="{02C42427-7960-4B70-B4A8-672763CB50DF}" presName="descendantArrow" presStyleCnt="0"/>
      <dgm:spPr/>
    </dgm:pt>
    <dgm:pt modelId="{D7333C5E-CA5B-434C-A37C-040DE08BE197}" type="pres">
      <dgm:prSet presAssocID="{E9C91D8D-9DF7-4413-A899-E174C9D904FE}" presName="childTextArrow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AD50D-DAAE-46C7-9C72-DAA49E684B30}" type="pres">
      <dgm:prSet presAssocID="{A0FE6602-706B-4B4E-85A9-D7C32C06D562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A724C-D8D2-4C27-9A1C-C0500BD40F73}" type="pres">
      <dgm:prSet presAssocID="{FC0FB6F2-1720-4DFD-BDA9-4694B75ED39F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41EDE-CD48-4B3E-9B7F-124176221FD2}" type="pres">
      <dgm:prSet presAssocID="{7430825A-29D6-4F5B-8787-67C3E9B81C87}" presName="sp" presStyleCnt="0"/>
      <dgm:spPr/>
    </dgm:pt>
    <dgm:pt modelId="{91597F4E-B347-454A-BFD6-E0BA855858DD}" type="pres">
      <dgm:prSet presAssocID="{279A8312-1F86-41D1-BA8D-908F8572A810}" presName="arrowAndChildren" presStyleCnt="0"/>
      <dgm:spPr/>
    </dgm:pt>
    <dgm:pt modelId="{F8CFD586-B13F-49D7-AE84-C7AE3E119EE6}" type="pres">
      <dgm:prSet presAssocID="{279A8312-1F86-41D1-BA8D-908F8572A810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1A39B9F4-911B-4E64-BCD2-7F5C0E80533C}" type="pres">
      <dgm:prSet presAssocID="{279A8312-1F86-41D1-BA8D-908F8572A810}" presName="arrow" presStyleLbl="node1" presStyleIdx="2" presStyleCnt="3" custLinFactNeighborX="-10374" custLinFactNeighborY="12"/>
      <dgm:spPr/>
      <dgm:t>
        <a:bodyPr/>
        <a:lstStyle/>
        <a:p>
          <a:endParaRPr lang="ru-RU"/>
        </a:p>
      </dgm:t>
    </dgm:pt>
    <dgm:pt modelId="{152C58D1-8543-4300-B98F-C168774C9BA0}" type="pres">
      <dgm:prSet presAssocID="{279A8312-1F86-41D1-BA8D-908F8572A810}" presName="descendantArrow" presStyleCnt="0"/>
      <dgm:spPr/>
    </dgm:pt>
    <dgm:pt modelId="{BD0A9083-4748-4A6B-9582-8A4C158B7B26}" type="pres">
      <dgm:prSet presAssocID="{1C521C67-01FE-409A-A2EB-08EF369711EC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F3E85-818C-47B6-BF54-D8E6F7DF7CA9}" type="pres">
      <dgm:prSet presAssocID="{81954ED5-B5A4-4CE5-9D94-BD4B75484BF4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E793DD-A634-46F4-B732-1D1E935559CA}" type="presOf" srcId="{DC216B81-4903-41F0-80FA-A5B6FDF1AF82}" destId="{ADB6F588-F673-4BFB-B15C-04BF36785261}" srcOrd="0" destOrd="0" presId="urn:microsoft.com/office/officeart/2005/8/layout/process4"/>
    <dgm:cxn modelId="{F6302835-E75F-4F24-BF65-10A8C28B0FA9}" srcId="{02C42427-7960-4B70-B4A8-672763CB50DF}" destId="{A0FE6602-706B-4B4E-85A9-D7C32C06D562}" srcOrd="1" destOrd="0" parTransId="{57894885-7636-431D-869D-5BC4A7779CB9}" sibTransId="{D3992F6F-C8AD-4803-849F-D3D4322C379D}"/>
    <dgm:cxn modelId="{8133C164-88DD-4A82-9AC2-E0289A1E5F26}" srcId="{02C42427-7960-4B70-B4A8-672763CB50DF}" destId="{FC0FB6F2-1720-4DFD-BDA9-4694B75ED39F}" srcOrd="2" destOrd="0" parTransId="{C35D1D8B-F7C5-4D78-91B2-B955CF49EB98}" sibTransId="{8A5EB476-ED7F-4F90-817E-D4131B6B733F}"/>
    <dgm:cxn modelId="{0023D800-B617-4697-9506-C0BCA71BE8B0}" type="presOf" srcId="{02C42427-7960-4B70-B4A8-672763CB50DF}" destId="{10B09614-3DC9-498A-8E6F-0D37FA82DCC2}" srcOrd="1" destOrd="0" presId="urn:microsoft.com/office/officeart/2005/8/layout/process4"/>
    <dgm:cxn modelId="{3ED0F2C9-2D85-475F-AC14-8478789CCEFB}" srcId="{279A8312-1F86-41D1-BA8D-908F8572A810}" destId="{81954ED5-B5A4-4CE5-9D94-BD4B75484BF4}" srcOrd="1" destOrd="0" parTransId="{6DCA9938-1A70-4C65-9BFB-B0FE0631115B}" sibTransId="{996D3089-CFF2-44A9-87F3-59AEB538D1B4}"/>
    <dgm:cxn modelId="{2AC4393F-4A3F-4287-8872-C284F5874535}" type="presOf" srcId="{02C42427-7960-4B70-B4A8-672763CB50DF}" destId="{8F1A970A-B371-497A-93DF-74EE886A651A}" srcOrd="0" destOrd="0" presId="urn:microsoft.com/office/officeart/2005/8/layout/process4"/>
    <dgm:cxn modelId="{33877952-7B2D-4086-81D7-E3C064860C77}" type="presOf" srcId="{FC0FB6F2-1720-4DFD-BDA9-4694B75ED39F}" destId="{9A7A724C-D8D2-4C27-9A1C-C0500BD40F73}" srcOrd="0" destOrd="0" presId="urn:microsoft.com/office/officeart/2005/8/layout/process4"/>
    <dgm:cxn modelId="{3D556499-B093-4AFE-ADA1-3B90C92BFAFD}" type="presOf" srcId="{81954ED5-B5A4-4CE5-9D94-BD4B75484BF4}" destId="{C87F3E85-818C-47B6-BF54-D8E6F7DF7CA9}" srcOrd="0" destOrd="0" presId="urn:microsoft.com/office/officeart/2005/8/layout/process4"/>
    <dgm:cxn modelId="{9B35A280-9BD7-4EBD-A203-4C6E08FD6B73}" type="presOf" srcId="{87FBFEEA-CDD6-4E26-A3A6-C1908C664F0C}" destId="{851569F2-1A66-4F9D-A5D2-6F2ADD21539F}" srcOrd="0" destOrd="0" presId="urn:microsoft.com/office/officeart/2005/8/layout/process4"/>
    <dgm:cxn modelId="{933002C5-C9BB-487B-A94E-E409B17FBA95}" type="presOf" srcId="{E9C91D8D-9DF7-4413-A899-E174C9D904FE}" destId="{D7333C5E-CA5B-434C-A37C-040DE08BE197}" srcOrd="0" destOrd="0" presId="urn:microsoft.com/office/officeart/2005/8/layout/process4"/>
    <dgm:cxn modelId="{5FE41D3F-A900-405B-AB4D-82F34D9CF7B0}" srcId="{02C42427-7960-4B70-B4A8-672763CB50DF}" destId="{E9C91D8D-9DF7-4413-A899-E174C9D904FE}" srcOrd="0" destOrd="0" parTransId="{CEE16990-FBAB-4235-A70D-C844C7EE1B4A}" sibTransId="{3259C9FE-BC63-4A24-BAD9-44D6F4145D36}"/>
    <dgm:cxn modelId="{503B0DC8-EF1E-4DCC-8736-11DB7A20ACC2}" type="presOf" srcId="{1C521C67-01FE-409A-A2EB-08EF369711EC}" destId="{BD0A9083-4748-4A6B-9582-8A4C158B7B26}" srcOrd="0" destOrd="0" presId="urn:microsoft.com/office/officeart/2005/8/layout/process4"/>
    <dgm:cxn modelId="{F3DEA072-4042-40E1-96F6-13C11D33D83D}" type="presOf" srcId="{A0FE6602-706B-4B4E-85A9-D7C32C06D562}" destId="{1A4AD50D-DAAE-46C7-9C72-DAA49E684B30}" srcOrd="0" destOrd="0" presId="urn:microsoft.com/office/officeart/2005/8/layout/process4"/>
    <dgm:cxn modelId="{919C8594-6A16-42BA-92B1-2B318BC6D423}" type="presOf" srcId="{279A8312-1F86-41D1-BA8D-908F8572A810}" destId="{1A39B9F4-911B-4E64-BCD2-7F5C0E80533C}" srcOrd="1" destOrd="0" presId="urn:microsoft.com/office/officeart/2005/8/layout/process4"/>
    <dgm:cxn modelId="{86AC5B81-7F05-4ECF-97D3-A8505BC75F9B}" srcId="{DC216B81-4903-41F0-80FA-A5B6FDF1AF82}" destId="{02C42427-7960-4B70-B4A8-672763CB50DF}" srcOrd="1" destOrd="0" parTransId="{0D0A4576-DADF-4B3C-BB9D-3495CADDE3D7}" sibTransId="{ABE87D9F-C5BD-4DBC-B456-0C0058A6053A}"/>
    <dgm:cxn modelId="{D88D62C3-882A-49DA-813D-4655F93B36A7}" srcId="{DC216B81-4903-41F0-80FA-A5B6FDF1AF82}" destId="{87FBFEEA-CDD6-4E26-A3A6-C1908C664F0C}" srcOrd="2" destOrd="0" parTransId="{B30AB463-B50D-49C2-89F4-7893E334EDC3}" sibTransId="{D550E96C-FB5F-4257-8BD5-B273938E1C63}"/>
    <dgm:cxn modelId="{FB96F8B4-F7A3-4203-8BFA-643ED2DC2DA1}" srcId="{279A8312-1F86-41D1-BA8D-908F8572A810}" destId="{1C521C67-01FE-409A-A2EB-08EF369711EC}" srcOrd="0" destOrd="0" parTransId="{48D4BF16-03F4-41D5-8823-02466F668A9C}" sibTransId="{930EDE9B-AE16-419D-89DD-DB5CED8D0373}"/>
    <dgm:cxn modelId="{96A68499-9CFB-4E28-BD7F-FA5991DCAF03}" srcId="{DC216B81-4903-41F0-80FA-A5B6FDF1AF82}" destId="{279A8312-1F86-41D1-BA8D-908F8572A810}" srcOrd="0" destOrd="0" parTransId="{32B9B4F0-289E-42E1-864C-E0BD6B78CDE2}" sibTransId="{7430825A-29D6-4F5B-8787-67C3E9B81C87}"/>
    <dgm:cxn modelId="{C5E53577-F724-4ECE-B5DC-8D351B7F8645}" type="presOf" srcId="{279A8312-1F86-41D1-BA8D-908F8572A810}" destId="{F8CFD586-B13F-49D7-AE84-C7AE3E119EE6}" srcOrd="0" destOrd="0" presId="urn:microsoft.com/office/officeart/2005/8/layout/process4"/>
    <dgm:cxn modelId="{3EEB6659-7550-4BC5-8295-FA5DDCCE41E1}" type="presParOf" srcId="{ADB6F588-F673-4BFB-B15C-04BF36785261}" destId="{313D7BB2-ED07-4BC3-B091-728DC188822E}" srcOrd="0" destOrd="0" presId="urn:microsoft.com/office/officeart/2005/8/layout/process4"/>
    <dgm:cxn modelId="{2CB5ACB0-006B-417B-B261-6875316CA49A}" type="presParOf" srcId="{313D7BB2-ED07-4BC3-B091-728DC188822E}" destId="{851569F2-1A66-4F9D-A5D2-6F2ADD21539F}" srcOrd="0" destOrd="0" presId="urn:microsoft.com/office/officeart/2005/8/layout/process4"/>
    <dgm:cxn modelId="{54947BF4-D5C5-43E4-9C9E-90E0DDB5E1E9}" type="presParOf" srcId="{ADB6F588-F673-4BFB-B15C-04BF36785261}" destId="{296425A6-54B4-47CD-BDA3-53BA0B1ECBD6}" srcOrd="1" destOrd="0" presId="urn:microsoft.com/office/officeart/2005/8/layout/process4"/>
    <dgm:cxn modelId="{489A22B1-B7BB-4021-99FB-F8D01235F75E}" type="presParOf" srcId="{ADB6F588-F673-4BFB-B15C-04BF36785261}" destId="{1BCDBB93-7003-43D2-9D4C-0E15A9234C7E}" srcOrd="2" destOrd="0" presId="urn:microsoft.com/office/officeart/2005/8/layout/process4"/>
    <dgm:cxn modelId="{2C7DFC57-7DB7-49AD-8553-49E4BF596224}" type="presParOf" srcId="{1BCDBB93-7003-43D2-9D4C-0E15A9234C7E}" destId="{8F1A970A-B371-497A-93DF-74EE886A651A}" srcOrd="0" destOrd="0" presId="urn:microsoft.com/office/officeart/2005/8/layout/process4"/>
    <dgm:cxn modelId="{B7D27682-2501-4852-87DC-278A0FB41235}" type="presParOf" srcId="{1BCDBB93-7003-43D2-9D4C-0E15A9234C7E}" destId="{10B09614-3DC9-498A-8E6F-0D37FA82DCC2}" srcOrd="1" destOrd="0" presId="urn:microsoft.com/office/officeart/2005/8/layout/process4"/>
    <dgm:cxn modelId="{7BFDB4BB-78FA-4809-BF70-6990ADEFE144}" type="presParOf" srcId="{1BCDBB93-7003-43D2-9D4C-0E15A9234C7E}" destId="{7ADC729E-5BE0-4A62-9DAA-E847C89BAB37}" srcOrd="2" destOrd="0" presId="urn:microsoft.com/office/officeart/2005/8/layout/process4"/>
    <dgm:cxn modelId="{31D432D3-F7E7-4E17-859E-03EF6235BFDE}" type="presParOf" srcId="{7ADC729E-5BE0-4A62-9DAA-E847C89BAB37}" destId="{D7333C5E-CA5B-434C-A37C-040DE08BE197}" srcOrd="0" destOrd="0" presId="urn:microsoft.com/office/officeart/2005/8/layout/process4"/>
    <dgm:cxn modelId="{70D46538-9692-4ED6-A300-B84A02354D96}" type="presParOf" srcId="{7ADC729E-5BE0-4A62-9DAA-E847C89BAB37}" destId="{1A4AD50D-DAAE-46C7-9C72-DAA49E684B30}" srcOrd="1" destOrd="0" presId="urn:microsoft.com/office/officeart/2005/8/layout/process4"/>
    <dgm:cxn modelId="{B2E916FF-8E70-4A75-85AC-68A4FEDD0A89}" type="presParOf" srcId="{7ADC729E-5BE0-4A62-9DAA-E847C89BAB37}" destId="{9A7A724C-D8D2-4C27-9A1C-C0500BD40F73}" srcOrd="2" destOrd="0" presId="urn:microsoft.com/office/officeart/2005/8/layout/process4"/>
    <dgm:cxn modelId="{61CC6DB3-9E99-40B9-8267-A639ABE3642D}" type="presParOf" srcId="{ADB6F588-F673-4BFB-B15C-04BF36785261}" destId="{5E241EDE-CD48-4B3E-9B7F-124176221FD2}" srcOrd="3" destOrd="0" presId="urn:microsoft.com/office/officeart/2005/8/layout/process4"/>
    <dgm:cxn modelId="{7B87E7BF-5F1D-4953-9CA1-1A29F338990B}" type="presParOf" srcId="{ADB6F588-F673-4BFB-B15C-04BF36785261}" destId="{91597F4E-B347-454A-BFD6-E0BA855858DD}" srcOrd="4" destOrd="0" presId="urn:microsoft.com/office/officeart/2005/8/layout/process4"/>
    <dgm:cxn modelId="{8D7F491E-EEAB-4C0A-81F8-D91AF39E170D}" type="presParOf" srcId="{91597F4E-B347-454A-BFD6-E0BA855858DD}" destId="{F8CFD586-B13F-49D7-AE84-C7AE3E119EE6}" srcOrd="0" destOrd="0" presId="urn:microsoft.com/office/officeart/2005/8/layout/process4"/>
    <dgm:cxn modelId="{E61822FC-C7DB-4E85-A070-5D32AE081C0A}" type="presParOf" srcId="{91597F4E-B347-454A-BFD6-E0BA855858DD}" destId="{1A39B9F4-911B-4E64-BCD2-7F5C0E80533C}" srcOrd="1" destOrd="0" presId="urn:microsoft.com/office/officeart/2005/8/layout/process4"/>
    <dgm:cxn modelId="{64C2DF50-6FF7-4384-8A8F-B1260C8A63E9}" type="presParOf" srcId="{91597F4E-B347-454A-BFD6-E0BA855858DD}" destId="{152C58D1-8543-4300-B98F-C168774C9BA0}" srcOrd="2" destOrd="0" presId="urn:microsoft.com/office/officeart/2005/8/layout/process4"/>
    <dgm:cxn modelId="{6E0AA1A9-2892-4615-A016-9F00735B716E}" type="presParOf" srcId="{152C58D1-8543-4300-B98F-C168774C9BA0}" destId="{BD0A9083-4748-4A6B-9582-8A4C158B7B26}" srcOrd="0" destOrd="0" presId="urn:microsoft.com/office/officeart/2005/8/layout/process4"/>
    <dgm:cxn modelId="{FCA5C028-86F3-4DD5-B6A5-B6D17FF75772}" type="presParOf" srcId="{152C58D1-8543-4300-B98F-C168774C9BA0}" destId="{C87F3E85-818C-47B6-BF54-D8E6F7DF7CA9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4DE304-467F-4658-96C9-A96A97F7FED8}" type="doc">
      <dgm:prSet loTypeId="urn:microsoft.com/office/officeart/2005/8/layout/hierarchy3" loCatId="hierarchy" qsTypeId="urn:microsoft.com/office/officeart/2005/8/quickstyle/simple1#2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B82B074-119C-4F70-BAD6-A486D72538D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ОБЕСПЕЧЕНИЕ</a:t>
          </a:r>
          <a:br>
            <a:rPr lang="ru-RU" sz="1600" dirty="0" smtClean="0"/>
          </a:br>
          <a:r>
            <a:rPr lang="ru-RU" sz="1600" dirty="0" smtClean="0"/>
            <a:t>ЦИКЛИЧНОСТИ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E4F7C50F-0901-4B64-A38D-B8E5924BA2F1}" type="parTrans" cxnId="{60953197-2B9A-41B4-BE07-F558528970FF}">
      <dgm:prSet/>
      <dgm:spPr/>
      <dgm:t>
        <a:bodyPr/>
        <a:lstStyle/>
        <a:p>
          <a:endParaRPr lang="ru-RU" sz="1600"/>
        </a:p>
      </dgm:t>
    </dgm:pt>
    <dgm:pt modelId="{E02CF2AE-8032-489D-91D6-87456E567A63}" type="sibTrans" cxnId="{60953197-2B9A-41B4-BE07-F558528970FF}">
      <dgm:prSet/>
      <dgm:spPr/>
      <dgm:t>
        <a:bodyPr/>
        <a:lstStyle/>
        <a:p>
          <a:endParaRPr lang="ru-RU" sz="1600"/>
        </a:p>
      </dgm:t>
    </dgm:pt>
    <dgm:pt modelId="{194DEE16-23D2-4E0E-9112-D80EF2197753}">
      <dgm:prSet phldrT="[Текст]" custT="1"/>
      <dgm:spPr/>
      <dgm:t>
        <a:bodyPr/>
        <a:lstStyle/>
        <a:p>
          <a:r>
            <a:rPr lang="ru-RU" sz="1600" dirty="0" smtClean="0"/>
            <a:t>УПРАВЛЕНИЕ </a:t>
          </a:r>
          <a:br>
            <a:rPr lang="ru-RU" sz="1600" dirty="0" smtClean="0"/>
          </a:br>
          <a:r>
            <a:rPr lang="ru-RU" sz="1600" dirty="0" smtClean="0"/>
            <a:t>ДВИЖЕНИЕМ</a:t>
          </a:r>
          <a:endParaRPr lang="ru-RU" sz="1600" dirty="0"/>
        </a:p>
      </dgm:t>
    </dgm:pt>
    <dgm:pt modelId="{5494AE29-7D39-4B49-9D5E-340A4DAD065C}" type="parTrans" cxnId="{812406CE-C4AA-49F4-A104-A4B0B3351CF0}">
      <dgm:prSet/>
      <dgm:spPr/>
      <dgm:t>
        <a:bodyPr/>
        <a:lstStyle/>
        <a:p>
          <a:endParaRPr lang="ru-RU" sz="1600"/>
        </a:p>
      </dgm:t>
    </dgm:pt>
    <dgm:pt modelId="{3F38267E-4F88-4A1B-B8DD-D08AA53B88A7}" type="sibTrans" cxnId="{812406CE-C4AA-49F4-A104-A4B0B3351CF0}">
      <dgm:prSet/>
      <dgm:spPr/>
      <dgm:t>
        <a:bodyPr/>
        <a:lstStyle/>
        <a:p>
          <a:endParaRPr lang="ru-RU" sz="1600"/>
        </a:p>
      </dgm:t>
    </dgm:pt>
    <dgm:pt modelId="{C3AB711F-3CED-4FF5-AE4B-E085C85F426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оптимизация быстроты,</a:t>
          </a:r>
          <a:br>
            <a:rPr lang="ru-RU" sz="1600" dirty="0" smtClean="0"/>
          </a:br>
          <a:r>
            <a:rPr lang="ru-RU" sz="1600" dirty="0" smtClean="0"/>
            <a:t>силы, точности движений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EC451D54-8245-49C9-BE0D-4C8AA98BBD69}" type="parTrans" cxnId="{2309400F-FA1E-42B6-8FE6-4DA09C6CF867}">
      <dgm:prSet/>
      <dgm:spPr/>
      <dgm:t>
        <a:bodyPr/>
        <a:lstStyle/>
        <a:p>
          <a:endParaRPr lang="ru-RU" sz="1600"/>
        </a:p>
      </dgm:t>
    </dgm:pt>
    <dgm:pt modelId="{9CE24103-9DF6-40C4-9DDA-2B9D5118F261}" type="sibTrans" cxnId="{2309400F-FA1E-42B6-8FE6-4DA09C6CF867}">
      <dgm:prSet/>
      <dgm:spPr/>
      <dgm:t>
        <a:bodyPr/>
        <a:lstStyle/>
        <a:p>
          <a:endParaRPr lang="ru-RU" sz="1600"/>
        </a:p>
      </dgm:t>
    </dgm:pt>
    <dgm:pt modelId="{D5038C05-8804-4CB8-880E-CE31A1CD519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СИТУАТИВНОЕ</a:t>
          </a:r>
          <a:br>
            <a:rPr lang="ru-RU" sz="1600" dirty="0" smtClean="0"/>
          </a:br>
          <a:r>
            <a:rPr lang="ru-RU" sz="1600" dirty="0" smtClean="0"/>
            <a:t>ПРОТИВОБОРСТВО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B2D1F528-3F2A-49D5-B5AA-B1E250EEAF1E}" type="parTrans" cxnId="{ED32718C-EFCB-482D-AF50-82441E697BE2}">
      <dgm:prSet/>
      <dgm:spPr/>
      <dgm:t>
        <a:bodyPr/>
        <a:lstStyle/>
        <a:p>
          <a:endParaRPr lang="ru-RU" sz="1600"/>
        </a:p>
      </dgm:t>
    </dgm:pt>
    <dgm:pt modelId="{568E3C0C-1680-4EFE-9FD3-180E34EBA111}" type="sibTrans" cxnId="{ED32718C-EFCB-482D-AF50-82441E697BE2}">
      <dgm:prSet/>
      <dgm:spPr/>
      <dgm:t>
        <a:bodyPr/>
        <a:lstStyle/>
        <a:p>
          <a:endParaRPr lang="ru-RU" sz="1600"/>
        </a:p>
      </dgm:t>
    </dgm:pt>
    <dgm:pt modelId="{F52ED147-6C54-41D4-9B1C-375CDF3C28B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использование арсенала</a:t>
          </a:r>
          <a:br>
            <a:rPr lang="ru-RU" sz="1600" dirty="0" smtClean="0"/>
          </a:br>
          <a:r>
            <a:rPr lang="ru-RU" sz="1600" dirty="0" smtClean="0"/>
            <a:t>приемов и контрприемов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5D10FFEF-A412-4DA2-8CC5-5DC43EC251A1}" type="parTrans" cxnId="{24197FB5-1547-4A99-9604-88CF191947FB}">
      <dgm:prSet/>
      <dgm:spPr/>
      <dgm:t>
        <a:bodyPr/>
        <a:lstStyle/>
        <a:p>
          <a:endParaRPr lang="ru-RU" sz="1600"/>
        </a:p>
      </dgm:t>
    </dgm:pt>
    <dgm:pt modelId="{B69FD131-34B1-404F-B581-F0687C155948}" type="sibTrans" cxnId="{24197FB5-1547-4A99-9604-88CF191947FB}">
      <dgm:prSet/>
      <dgm:spPr/>
      <dgm:t>
        <a:bodyPr/>
        <a:lstStyle/>
        <a:p>
          <a:endParaRPr lang="ru-RU" sz="1600"/>
        </a:p>
      </dgm:t>
    </dgm:pt>
    <dgm:pt modelId="{1B44E615-B9DA-4E17-B264-75EA2BA602C7}">
      <dgm:prSet custT="1"/>
      <dgm:spPr/>
      <dgm:t>
        <a:bodyPr/>
        <a:lstStyle/>
        <a:p>
          <a:r>
            <a:rPr lang="ru-RU" sz="1600" dirty="0" smtClean="0"/>
            <a:t>прогноз</a:t>
          </a:r>
          <a:endParaRPr lang="ru-RU" sz="1600" dirty="0"/>
        </a:p>
      </dgm:t>
    </dgm:pt>
    <dgm:pt modelId="{262CC43C-9EBB-43D3-AA4E-8DF44E7B692C}" type="parTrans" cxnId="{18B8D65A-E2D3-4103-8DAE-01F348A5ACB1}">
      <dgm:prSet/>
      <dgm:spPr/>
      <dgm:t>
        <a:bodyPr/>
        <a:lstStyle/>
        <a:p>
          <a:endParaRPr lang="ru-RU" sz="1600"/>
        </a:p>
      </dgm:t>
    </dgm:pt>
    <dgm:pt modelId="{70154E7B-C865-4E7B-A8E8-1742ECA50995}" type="sibTrans" cxnId="{18B8D65A-E2D3-4103-8DAE-01F348A5ACB1}">
      <dgm:prSet/>
      <dgm:spPr/>
      <dgm:t>
        <a:bodyPr/>
        <a:lstStyle/>
        <a:p>
          <a:endParaRPr lang="ru-RU" sz="1600"/>
        </a:p>
      </dgm:t>
    </dgm:pt>
    <dgm:pt modelId="{FF209193-1E4F-4CAC-9814-5CFE7340320E}">
      <dgm:prSet custT="1"/>
      <dgm:spPr/>
      <dgm:t>
        <a:bodyPr/>
        <a:lstStyle/>
        <a:p>
          <a:r>
            <a:rPr lang="ru-RU" sz="1600" dirty="0" smtClean="0"/>
            <a:t>реализация </a:t>
          </a:r>
          <a:r>
            <a:rPr lang="ru-RU" sz="1600" dirty="0" err="1" smtClean="0"/>
            <a:t>стественной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координации движений </a:t>
          </a:r>
          <a:endParaRPr lang="ru-RU" sz="1600" dirty="0"/>
        </a:p>
      </dgm:t>
    </dgm:pt>
    <dgm:pt modelId="{F6C31E36-50E8-4C23-A11E-9F283ECCF127}" type="parTrans" cxnId="{23FC4B36-8A05-4E79-8B22-20D6ED0BCEC2}">
      <dgm:prSet/>
      <dgm:spPr/>
      <dgm:t>
        <a:bodyPr/>
        <a:lstStyle/>
        <a:p>
          <a:endParaRPr lang="ru-RU" sz="1600"/>
        </a:p>
      </dgm:t>
    </dgm:pt>
    <dgm:pt modelId="{7BE6116C-851A-431D-A990-3D8D7F2B8189}" type="sibTrans" cxnId="{23FC4B36-8A05-4E79-8B22-20D6ED0BCEC2}">
      <dgm:prSet/>
      <dgm:spPr/>
      <dgm:t>
        <a:bodyPr/>
        <a:lstStyle/>
        <a:p>
          <a:endParaRPr lang="ru-RU" sz="1600"/>
        </a:p>
      </dgm:t>
    </dgm:pt>
    <dgm:pt modelId="{FC592BEA-6EF3-49EB-981F-D4D83BFA57E0}">
      <dgm:prSet custT="1"/>
      <dgm:spPr/>
      <dgm:t>
        <a:bodyPr/>
        <a:lstStyle/>
        <a:p>
          <a:r>
            <a:rPr lang="ru-RU" sz="1600" dirty="0" err="1" smtClean="0"/>
            <a:t>спринтерско-стайерский</a:t>
          </a:r>
          <a:r>
            <a:rPr lang="ru-RU" sz="1600" dirty="0" smtClean="0"/>
            <a:t> выбор </a:t>
          </a:r>
          <a:endParaRPr lang="ru-RU" sz="1600" dirty="0"/>
        </a:p>
      </dgm:t>
    </dgm:pt>
    <dgm:pt modelId="{DC000B83-B0DB-40E0-998B-12C5F7E7D1F3}" type="parTrans" cxnId="{54C175AF-9F42-4BCF-8D08-8CB772F7BB07}">
      <dgm:prSet/>
      <dgm:spPr/>
      <dgm:t>
        <a:bodyPr/>
        <a:lstStyle/>
        <a:p>
          <a:endParaRPr lang="ru-RU" sz="1600"/>
        </a:p>
      </dgm:t>
    </dgm:pt>
    <dgm:pt modelId="{67F82519-91BC-4015-A751-D0D695CD75CC}" type="sibTrans" cxnId="{54C175AF-9F42-4BCF-8D08-8CB772F7BB07}">
      <dgm:prSet/>
      <dgm:spPr/>
      <dgm:t>
        <a:bodyPr/>
        <a:lstStyle/>
        <a:p>
          <a:endParaRPr lang="ru-RU" sz="1600"/>
        </a:p>
      </dgm:t>
    </dgm:pt>
    <dgm:pt modelId="{388814F8-FBCF-48FA-BA23-585139D8358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оптимизация </a:t>
          </a:r>
          <a:br>
            <a:rPr lang="ru-RU" sz="1600" dirty="0" smtClean="0"/>
          </a:br>
          <a:r>
            <a:rPr lang="ru-RU" sz="1600" dirty="0" err="1" smtClean="0"/>
            <a:t>энерготрат</a:t>
          </a:r>
          <a:endParaRPr lang="ru-RU" sz="1600" dirty="0" smtClean="0"/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C0AB5D03-120E-44F1-823C-5D09CD8E7DF5}" type="parTrans" cxnId="{C88BCB68-1ECD-4DD2-AC37-959C0CE409A2}">
      <dgm:prSet/>
      <dgm:spPr/>
      <dgm:t>
        <a:bodyPr/>
        <a:lstStyle/>
        <a:p>
          <a:endParaRPr lang="ru-RU" sz="1600"/>
        </a:p>
      </dgm:t>
    </dgm:pt>
    <dgm:pt modelId="{6D4BF7FE-9843-4EA5-8799-4AD5D0150D12}" type="sibTrans" cxnId="{C88BCB68-1ECD-4DD2-AC37-959C0CE409A2}">
      <dgm:prSet/>
      <dgm:spPr/>
      <dgm:t>
        <a:bodyPr/>
        <a:lstStyle/>
        <a:p>
          <a:endParaRPr lang="ru-RU" sz="1600"/>
        </a:p>
      </dgm:t>
    </dgm:pt>
    <dgm:pt modelId="{14A10991-5624-45B5-8883-73E6A6330902}">
      <dgm:prSet custT="1"/>
      <dgm:spPr/>
      <dgm:t>
        <a:bodyPr/>
        <a:lstStyle/>
        <a:p>
          <a:r>
            <a:rPr lang="ru-RU" sz="1600" dirty="0" smtClean="0"/>
            <a:t>синергизм</a:t>
          </a:r>
          <a:endParaRPr lang="ru-RU" sz="1600" dirty="0"/>
        </a:p>
      </dgm:t>
    </dgm:pt>
    <dgm:pt modelId="{65DF0EAB-A6B8-48DF-A8AC-C02257B5DC71}" type="parTrans" cxnId="{9BEAEA7D-BD56-4EEB-BF93-B2AE352901FC}">
      <dgm:prSet/>
      <dgm:spPr/>
      <dgm:t>
        <a:bodyPr/>
        <a:lstStyle/>
        <a:p>
          <a:endParaRPr lang="ru-RU" sz="1600"/>
        </a:p>
      </dgm:t>
    </dgm:pt>
    <dgm:pt modelId="{58B4811A-D209-4E70-A0E4-97D614A29496}" type="sibTrans" cxnId="{9BEAEA7D-BD56-4EEB-BF93-B2AE352901FC}">
      <dgm:prSet/>
      <dgm:spPr/>
      <dgm:t>
        <a:bodyPr/>
        <a:lstStyle/>
        <a:p>
          <a:endParaRPr lang="ru-RU" sz="1600"/>
        </a:p>
      </dgm:t>
    </dgm:pt>
    <dgm:pt modelId="{A80E0647-E105-47E2-8B39-870F173AAA45}">
      <dgm:prSet custT="1"/>
      <dgm:spPr/>
      <dgm:t>
        <a:bodyPr/>
        <a:lstStyle/>
        <a:p>
          <a:r>
            <a:rPr lang="ru-RU" sz="1600" smtClean="0"/>
            <a:t>освоение и реализация сложной координации движений</a:t>
          </a:r>
          <a:endParaRPr lang="ru-RU" sz="1600"/>
        </a:p>
      </dgm:t>
    </dgm:pt>
    <dgm:pt modelId="{D90FF2F5-7736-49A2-8DC2-A72D247CE750}" type="parTrans" cxnId="{A2926A62-4BA4-494A-8030-8C5E75642793}">
      <dgm:prSet/>
      <dgm:spPr/>
      <dgm:t>
        <a:bodyPr/>
        <a:lstStyle/>
        <a:p>
          <a:endParaRPr lang="ru-RU" sz="1600"/>
        </a:p>
      </dgm:t>
    </dgm:pt>
    <dgm:pt modelId="{E58B207D-41A7-4BF4-B1EC-5D6C146C1916}" type="sibTrans" cxnId="{A2926A62-4BA4-494A-8030-8C5E75642793}">
      <dgm:prSet/>
      <dgm:spPr/>
      <dgm:t>
        <a:bodyPr/>
        <a:lstStyle/>
        <a:p>
          <a:endParaRPr lang="ru-RU" sz="1600"/>
        </a:p>
      </dgm:t>
    </dgm:pt>
    <dgm:pt modelId="{BFA9D60C-D25E-4676-9BCE-12A640EA75A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реализация попытки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5D1CED84-19B9-4AF4-9E3A-EAD2E855E78B}" type="parTrans" cxnId="{6EFA68E9-C923-49D1-94CF-AA18A402F13C}">
      <dgm:prSet/>
      <dgm:spPr/>
      <dgm:t>
        <a:bodyPr/>
        <a:lstStyle/>
        <a:p>
          <a:endParaRPr lang="ru-RU" sz="1600"/>
        </a:p>
      </dgm:t>
    </dgm:pt>
    <dgm:pt modelId="{41BE587C-D0BC-4449-B389-D234FE6BC991}" type="sibTrans" cxnId="{6EFA68E9-C923-49D1-94CF-AA18A402F13C}">
      <dgm:prSet/>
      <dgm:spPr/>
      <dgm:t>
        <a:bodyPr/>
        <a:lstStyle/>
        <a:p>
          <a:endParaRPr lang="ru-RU" sz="1600"/>
        </a:p>
      </dgm:t>
    </dgm:pt>
    <dgm:pt modelId="{7C9C7059-6AC3-4DCA-8563-506D7081BCB2}">
      <dgm:prSet custT="1"/>
      <dgm:spPr/>
      <dgm:t>
        <a:bodyPr/>
        <a:lstStyle/>
        <a:p>
          <a:r>
            <a:rPr lang="ru-RU" sz="1600" dirty="0" smtClean="0"/>
            <a:t>многоборье</a:t>
          </a:r>
          <a:endParaRPr lang="ru-RU" sz="1600" dirty="0"/>
        </a:p>
      </dgm:t>
    </dgm:pt>
    <dgm:pt modelId="{55B0082B-5622-4AA0-A24F-9B647AB1DA7F}" type="parTrans" cxnId="{31CDDE05-52A8-437F-8101-9622BAA78C92}">
      <dgm:prSet/>
      <dgm:spPr/>
      <dgm:t>
        <a:bodyPr/>
        <a:lstStyle/>
        <a:p>
          <a:endParaRPr lang="ru-RU" sz="1600"/>
        </a:p>
      </dgm:t>
    </dgm:pt>
    <dgm:pt modelId="{141300AD-0B50-44D4-9F1E-3B39F63E7E16}" type="sibTrans" cxnId="{31CDDE05-52A8-437F-8101-9622BAA78C92}">
      <dgm:prSet/>
      <dgm:spPr/>
      <dgm:t>
        <a:bodyPr/>
        <a:lstStyle/>
        <a:p>
          <a:endParaRPr lang="ru-RU" sz="1600"/>
        </a:p>
      </dgm:t>
    </dgm:pt>
    <dgm:pt modelId="{E8C37758-2DD4-4221-9AEF-EBE01DBA59D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обеспечение переменной</a:t>
          </a:r>
          <a:br>
            <a:rPr lang="ru-RU" sz="1600" dirty="0" smtClean="0"/>
          </a:br>
          <a:r>
            <a:rPr lang="ru-RU" sz="1600" dirty="0" smtClean="0"/>
            <a:t>интенсивности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85EA6194-73BE-438C-B640-1F5F6FB199E6}" type="parTrans" cxnId="{571CAD21-1F93-420D-8813-5636250081B8}">
      <dgm:prSet/>
      <dgm:spPr/>
      <dgm:t>
        <a:bodyPr/>
        <a:lstStyle/>
        <a:p>
          <a:endParaRPr lang="ru-RU" sz="1600"/>
        </a:p>
      </dgm:t>
    </dgm:pt>
    <dgm:pt modelId="{97E8108A-8590-47F7-B793-123DBA4F53C6}" type="sibTrans" cxnId="{571CAD21-1F93-420D-8813-5636250081B8}">
      <dgm:prSet/>
      <dgm:spPr/>
      <dgm:t>
        <a:bodyPr/>
        <a:lstStyle/>
        <a:p>
          <a:endParaRPr lang="ru-RU" sz="1600"/>
        </a:p>
      </dgm:t>
    </dgm:pt>
    <dgm:pt modelId="{AEAF6A8F-63EF-4E89-AD8D-E6909435BF12}">
      <dgm:prSet custT="1"/>
      <dgm:spPr/>
      <dgm:t>
        <a:bodyPr/>
        <a:lstStyle/>
        <a:p>
          <a:r>
            <a:rPr lang="ru-RU" sz="1600" dirty="0" smtClean="0"/>
            <a:t>освоение стратегии</a:t>
          </a:r>
          <a:br>
            <a:rPr lang="ru-RU" sz="1600" dirty="0" smtClean="0"/>
          </a:br>
          <a:r>
            <a:rPr lang="ru-RU" sz="1600" dirty="0" smtClean="0"/>
            <a:t>и тактики</a:t>
          </a:r>
          <a:endParaRPr lang="ru-RU" sz="1600" dirty="0"/>
        </a:p>
      </dgm:t>
    </dgm:pt>
    <dgm:pt modelId="{D3A6271E-5F6A-4166-BFD3-B297A26C530A}" type="parTrans" cxnId="{6CA8909A-777E-4AFE-9AC5-A80CB024CD2C}">
      <dgm:prSet/>
      <dgm:spPr/>
      <dgm:t>
        <a:bodyPr/>
        <a:lstStyle/>
        <a:p>
          <a:endParaRPr lang="ru-RU" sz="1600"/>
        </a:p>
      </dgm:t>
    </dgm:pt>
    <dgm:pt modelId="{EE2E20E9-FEA0-489C-8FC7-59B4CE779BBF}" type="sibTrans" cxnId="{6CA8909A-777E-4AFE-9AC5-A80CB024CD2C}">
      <dgm:prSet/>
      <dgm:spPr/>
      <dgm:t>
        <a:bodyPr/>
        <a:lstStyle/>
        <a:p>
          <a:endParaRPr lang="ru-RU" sz="1600"/>
        </a:p>
      </dgm:t>
    </dgm:pt>
    <dgm:pt modelId="{E776BC99-7B5D-4439-B0B5-599DD00A1EA5}" type="pres">
      <dgm:prSet presAssocID="{E44DE304-467F-4658-96C9-A96A97F7FE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70DEE4-9402-478E-8A39-61D441A4EEDE}" type="pres">
      <dgm:prSet presAssocID="{DB82B074-119C-4F70-BAD6-A486D72538DD}" presName="root" presStyleCnt="0"/>
      <dgm:spPr/>
    </dgm:pt>
    <dgm:pt modelId="{5A9865CF-AA69-4555-999E-8EB74952DFD2}" type="pres">
      <dgm:prSet presAssocID="{DB82B074-119C-4F70-BAD6-A486D72538DD}" presName="rootComposite" presStyleCnt="0"/>
      <dgm:spPr/>
    </dgm:pt>
    <dgm:pt modelId="{267182FC-4C05-4711-B362-3F585FBD8F2E}" type="pres">
      <dgm:prSet presAssocID="{DB82B074-119C-4F70-BAD6-A486D72538DD}" presName="rootText" presStyleLbl="node1" presStyleIdx="0" presStyleCnt="3"/>
      <dgm:spPr/>
      <dgm:t>
        <a:bodyPr/>
        <a:lstStyle/>
        <a:p>
          <a:endParaRPr lang="ru-RU"/>
        </a:p>
      </dgm:t>
    </dgm:pt>
    <dgm:pt modelId="{2D78B9C2-1FDB-4ED4-BB44-698FEB5572BA}" type="pres">
      <dgm:prSet presAssocID="{DB82B074-119C-4F70-BAD6-A486D72538DD}" presName="rootConnector" presStyleLbl="node1" presStyleIdx="0" presStyleCnt="3"/>
      <dgm:spPr/>
      <dgm:t>
        <a:bodyPr/>
        <a:lstStyle/>
        <a:p>
          <a:endParaRPr lang="ru-RU"/>
        </a:p>
      </dgm:t>
    </dgm:pt>
    <dgm:pt modelId="{2222D47B-7805-4A96-82CF-36FE641B27BE}" type="pres">
      <dgm:prSet presAssocID="{DB82B074-119C-4F70-BAD6-A486D72538DD}" presName="childShape" presStyleCnt="0"/>
      <dgm:spPr/>
    </dgm:pt>
    <dgm:pt modelId="{3AEB328A-A61F-4403-A53A-E6588CBC68D8}" type="pres">
      <dgm:prSet presAssocID="{F6C31E36-50E8-4C23-A11E-9F283ECCF127}" presName="Name13" presStyleLbl="parChTrans1D2" presStyleIdx="0" presStyleCnt="12"/>
      <dgm:spPr/>
      <dgm:t>
        <a:bodyPr/>
        <a:lstStyle/>
        <a:p>
          <a:endParaRPr lang="ru-RU"/>
        </a:p>
      </dgm:t>
    </dgm:pt>
    <dgm:pt modelId="{38937B08-DD48-4470-ACCF-D81B737829AC}" type="pres">
      <dgm:prSet presAssocID="{FF209193-1E4F-4CAC-9814-5CFE7340320E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476A7-CF6F-410D-81A1-6BAED7D6ECDD}" type="pres">
      <dgm:prSet presAssocID="{DC000B83-B0DB-40E0-998B-12C5F7E7D1F3}" presName="Name13" presStyleLbl="parChTrans1D2" presStyleIdx="1" presStyleCnt="12"/>
      <dgm:spPr/>
      <dgm:t>
        <a:bodyPr/>
        <a:lstStyle/>
        <a:p>
          <a:endParaRPr lang="ru-RU"/>
        </a:p>
      </dgm:t>
    </dgm:pt>
    <dgm:pt modelId="{6D34BA90-DAAB-4ADA-8BB7-CD684C43744A}" type="pres">
      <dgm:prSet presAssocID="{FC592BEA-6EF3-49EB-981F-D4D83BFA57E0}" presName="childText" presStyleLbl="bgAcc1" presStyleIdx="1" presStyleCnt="12" custScaleY="70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E1D77-426C-49CE-A507-83CE5EFFB267}" type="pres">
      <dgm:prSet presAssocID="{C0AB5D03-120E-44F1-823C-5D09CD8E7DF5}" presName="Name13" presStyleLbl="parChTrans1D2" presStyleIdx="2" presStyleCnt="12"/>
      <dgm:spPr/>
      <dgm:t>
        <a:bodyPr/>
        <a:lstStyle/>
        <a:p>
          <a:endParaRPr lang="ru-RU"/>
        </a:p>
      </dgm:t>
    </dgm:pt>
    <dgm:pt modelId="{520FF0DF-9CA3-4A92-85F6-1B7BADD83784}" type="pres">
      <dgm:prSet presAssocID="{388814F8-FBCF-48FA-BA23-585139D83584}" presName="childText" presStyleLbl="bgAcc1" presStyleIdx="2" presStyleCnt="12" custScaleY="54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E74B2-DE74-418D-A563-302B8D39F9AB}" type="pres">
      <dgm:prSet presAssocID="{65DF0EAB-A6B8-48DF-A8AC-C02257B5DC71}" presName="Name13" presStyleLbl="parChTrans1D2" presStyleIdx="3" presStyleCnt="12"/>
      <dgm:spPr/>
      <dgm:t>
        <a:bodyPr/>
        <a:lstStyle/>
        <a:p>
          <a:endParaRPr lang="ru-RU"/>
        </a:p>
      </dgm:t>
    </dgm:pt>
    <dgm:pt modelId="{3A5DD7B2-5AF6-4635-82C1-5293D74C6E21}" type="pres">
      <dgm:prSet presAssocID="{14A10991-5624-45B5-8883-73E6A6330902}" presName="childText" presStyleLbl="bgAcc1" presStyleIdx="3" presStyleCnt="12" custScaleY="42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8F691-8699-4411-B3B8-33389D021020}" type="pres">
      <dgm:prSet presAssocID="{194DEE16-23D2-4E0E-9112-D80EF2197753}" presName="root" presStyleCnt="0"/>
      <dgm:spPr/>
    </dgm:pt>
    <dgm:pt modelId="{ABB031D6-DBB2-4C8C-8D05-37491498811A}" type="pres">
      <dgm:prSet presAssocID="{194DEE16-23D2-4E0E-9112-D80EF2197753}" presName="rootComposite" presStyleCnt="0"/>
      <dgm:spPr/>
    </dgm:pt>
    <dgm:pt modelId="{60C7B19C-DD50-47E2-A8C0-04B6C01A434D}" type="pres">
      <dgm:prSet presAssocID="{194DEE16-23D2-4E0E-9112-D80EF2197753}" presName="rootText" presStyleLbl="node1" presStyleIdx="1" presStyleCnt="3"/>
      <dgm:spPr/>
      <dgm:t>
        <a:bodyPr/>
        <a:lstStyle/>
        <a:p>
          <a:endParaRPr lang="ru-RU"/>
        </a:p>
      </dgm:t>
    </dgm:pt>
    <dgm:pt modelId="{5FB465B2-3881-47E4-BAF5-99F9F30C792D}" type="pres">
      <dgm:prSet presAssocID="{194DEE16-23D2-4E0E-9112-D80EF2197753}" presName="rootConnector" presStyleLbl="node1" presStyleIdx="1" presStyleCnt="3"/>
      <dgm:spPr/>
      <dgm:t>
        <a:bodyPr/>
        <a:lstStyle/>
        <a:p>
          <a:endParaRPr lang="ru-RU"/>
        </a:p>
      </dgm:t>
    </dgm:pt>
    <dgm:pt modelId="{BF129E27-8732-42AA-9395-822A1926CE18}" type="pres">
      <dgm:prSet presAssocID="{194DEE16-23D2-4E0E-9112-D80EF2197753}" presName="childShape" presStyleCnt="0"/>
      <dgm:spPr/>
    </dgm:pt>
    <dgm:pt modelId="{8B9F4D50-D111-47B8-B5EE-CED9C52779B7}" type="pres">
      <dgm:prSet presAssocID="{D90FF2F5-7736-49A2-8DC2-A72D247CE750}" presName="Name13" presStyleLbl="parChTrans1D2" presStyleIdx="4" presStyleCnt="12"/>
      <dgm:spPr/>
      <dgm:t>
        <a:bodyPr/>
        <a:lstStyle/>
        <a:p>
          <a:endParaRPr lang="ru-RU"/>
        </a:p>
      </dgm:t>
    </dgm:pt>
    <dgm:pt modelId="{877741F9-D4C7-442A-B52C-AEE153A8D378}" type="pres">
      <dgm:prSet presAssocID="{A80E0647-E105-47E2-8B39-870F173AAA45}" presName="childText" presStyleLbl="bgAcc1" presStyleIdx="4" presStyleCnt="12" custScaleX="1215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C8D42-8E24-40DA-9D9D-14E70FB9E335}" type="pres">
      <dgm:prSet presAssocID="{EC451D54-8245-49C9-BE0D-4C8AA98BBD69}" presName="Name13" presStyleLbl="parChTrans1D2" presStyleIdx="5" presStyleCnt="12"/>
      <dgm:spPr/>
      <dgm:t>
        <a:bodyPr/>
        <a:lstStyle/>
        <a:p>
          <a:endParaRPr lang="ru-RU"/>
        </a:p>
      </dgm:t>
    </dgm:pt>
    <dgm:pt modelId="{C84BFF1F-EFFF-4E24-92D8-EC81CE1F6807}" type="pres">
      <dgm:prSet presAssocID="{C3AB711F-3CED-4FF5-AE4B-E085C85F4262}" presName="childText" presStyleLbl="bgAcc1" presStyleIdx="5" presStyleCnt="12" custScaleX="121570" custScaleY="77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11005-8A54-4481-BFF5-ECC66A1B881F}" type="pres">
      <dgm:prSet presAssocID="{5D1CED84-19B9-4AF4-9E3A-EAD2E855E78B}" presName="Name13" presStyleLbl="parChTrans1D2" presStyleIdx="6" presStyleCnt="12"/>
      <dgm:spPr/>
      <dgm:t>
        <a:bodyPr/>
        <a:lstStyle/>
        <a:p>
          <a:endParaRPr lang="ru-RU"/>
        </a:p>
      </dgm:t>
    </dgm:pt>
    <dgm:pt modelId="{64CC3B52-3660-4F69-A25C-F7483F054CFB}" type="pres">
      <dgm:prSet presAssocID="{BFA9D60C-D25E-4676-9BCE-12A640EA75A5}" presName="childText" presStyleLbl="bgAcc1" presStyleIdx="6" presStyleCnt="12" custScaleX="121438" custScaleY="34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96D0B-8632-4706-BB4B-B1F8B685F014}" type="pres">
      <dgm:prSet presAssocID="{55B0082B-5622-4AA0-A24F-9B647AB1DA7F}" presName="Name13" presStyleLbl="parChTrans1D2" presStyleIdx="7" presStyleCnt="12"/>
      <dgm:spPr/>
      <dgm:t>
        <a:bodyPr/>
        <a:lstStyle/>
        <a:p>
          <a:endParaRPr lang="ru-RU"/>
        </a:p>
      </dgm:t>
    </dgm:pt>
    <dgm:pt modelId="{04288C1F-EF79-46F7-9375-ED3DBDA94C98}" type="pres">
      <dgm:prSet presAssocID="{7C9C7059-6AC3-4DCA-8563-506D7081BCB2}" presName="childText" presStyleLbl="bgAcc1" presStyleIdx="7" presStyleCnt="12" custScaleY="42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5835A-8E9A-4151-AFC1-7256888439F1}" type="pres">
      <dgm:prSet presAssocID="{D5038C05-8804-4CB8-880E-CE31A1CD5195}" presName="root" presStyleCnt="0"/>
      <dgm:spPr/>
    </dgm:pt>
    <dgm:pt modelId="{07DF651B-BBEE-4142-B152-D48E993AD195}" type="pres">
      <dgm:prSet presAssocID="{D5038C05-8804-4CB8-880E-CE31A1CD5195}" presName="rootComposite" presStyleCnt="0"/>
      <dgm:spPr/>
    </dgm:pt>
    <dgm:pt modelId="{1176F162-AEA3-4FEA-B419-A292EA86D748}" type="pres">
      <dgm:prSet presAssocID="{D5038C05-8804-4CB8-880E-CE31A1CD5195}" presName="rootText" presStyleLbl="node1" presStyleIdx="2" presStyleCnt="3"/>
      <dgm:spPr/>
      <dgm:t>
        <a:bodyPr/>
        <a:lstStyle/>
        <a:p>
          <a:endParaRPr lang="ru-RU"/>
        </a:p>
      </dgm:t>
    </dgm:pt>
    <dgm:pt modelId="{C1A32AF5-DC57-4FE4-958A-8EB2FCB11E2F}" type="pres">
      <dgm:prSet presAssocID="{D5038C05-8804-4CB8-880E-CE31A1CD5195}" presName="rootConnector" presStyleLbl="node1" presStyleIdx="2" presStyleCnt="3"/>
      <dgm:spPr/>
      <dgm:t>
        <a:bodyPr/>
        <a:lstStyle/>
        <a:p>
          <a:endParaRPr lang="ru-RU"/>
        </a:p>
      </dgm:t>
    </dgm:pt>
    <dgm:pt modelId="{E06D9075-94FE-4C3B-BE6B-83A48117E479}" type="pres">
      <dgm:prSet presAssocID="{D5038C05-8804-4CB8-880E-CE31A1CD5195}" presName="childShape" presStyleCnt="0"/>
      <dgm:spPr/>
    </dgm:pt>
    <dgm:pt modelId="{CD9B1C09-9EA4-4C43-AD48-471EEF131A7E}" type="pres">
      <dgm:prSet presAssocID="{5D10FFEF-A412-4DA2-8CC5-5DC43EC251A1}" presName="Name13" presStyleLbl="parChTrans1D2" presStyleIdx="8" presStyleCnt="12"/>
      <dgm:spPr/>
      <dgm:t>
        <a:bodyPr/>
        <a:lstStyle/>
        <a:p>
          <a:endParaRPr lang="ru-RU"/>
        </a:p>
      </dgm:t>
    </dgm:pt>
    <dgm:pt modelId="{F301801A-D1C0-4072-9639-16D7C9FA21D8}" type="pres">
      <dgm:prSet presAssocID="{F52ED147-6C54-41D4-9B1C-375CDF3C28BC}" presName="childText" presStyleLbl="bgAcc1" presStyleIdx="8" presStyleCnt="12" custScaleX="115776" custScaleY="94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D3A97-4D7C-4B44-9A47-67C6536AA3DD}" type="pres">
      <dgm:prSet presAssocID="{85EA6194-73BE-438C-B640-1F5F6FB199E6}" presName="Name13" presStyleLbl="parChTrans1D2" presStyleIdx="9" presStyleCnt="12"/>
      <dgm:spPr/>
      <dgm:t>
        <a:bodyPr/>
        <a:lstStyle/>
        <a:p>
          <a:endParaRPr lang="ru-RU"/>
        </a:p>
      </dgm:t>
    </dgm:pt>
    <dgm:pt modelId="{8DE2A9A9-CBB9-421D-92F4-677992D79D00}" type="pres">
      <dgm:prSet presAssocID="{E8C37758-2DD4-4221-9AEF-EBE01DBA59DD}" presName="childText" presStyleLbl="bgAcc1" presStyleIdx="9" presStyleCnt="12" custScaleX="115776" custScaleY="76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4C922-308F-4C1B-8AB7-4282F61FEBD1}" type="pres">
      <dgm:prSet presAssocID="{D3A6271E-5F6A-4166-BFD3-B297A26C530A}" presName="Name13" presStyleLbl="parChTrans1D2" presStyleIdx="10" presStyleCnt="12"/>
      <dgm:spPr/>
      <dgm:t>
        <a:bodyPr/>
        <a:lstStyle/>
        <a:p>
          <a:endParaRPr lang="ru-RU"/>
        </a:p>
      </dgm:t>
    </dgm:pt>
    <dgm:pt modelId="{04BD3799-929F-476E-BBDD-3EB8BA498A40}" type="pres">
      <dgm:prSet presAssocID="{AEAF6A8F-63EF-4E89-AD8D-E6909435BF12}" presName="childText" presStyleLbl="bgAcc1" presStyleIdx="10" presStyleCnt="12" custScaleX="115776" custScaleY="50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FBF67-B637-432D-AFA5-13DF5F61024D}" type="pres">
      <dgm:prSet presAssocID="{262CC43C-9EBB-43D3-AA4E-8DF44E7B692C}" presName="Name13" presStyleLbl="parChTrans1D2" presStyleIdx="11" presStyleCnt="12"/>
      <dgm:spPr/>
      <dgm:t>
        <a:bodyPr/>
        <a:lstStyle/>
        <a:p>
          <a:endParaRPr lang="ru-RU"/>
        </a:p>
      </dgm:t>
    </dgm:pt>
    <dgm:pt modelId="{3058EB53-B1CB-4579-BFA1-328FF1F1DE4C}" type="pres">
      <dgm:prSet presAssocID="{1B44E615-B9DA-4E17-B264-75EA2BA602C7}" presName="childText" presStyleLbl="bgAcc1" presStyleIdx="11" presStyleCnt="12" custScaleY="43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9E362C-033A-4080-A6EB-6C17EFA00FDC}" type="presOf" srcId="{FC592BEA-6EF3-49EB-981F-D4D83BFA57E0}" destId="{6D34BA90-DAAB-4ADA-8BB7-CD684C43744A}" srcOrd="0" destOrd="0" presId="urn:microsoft.com/office/officeart/2005/8/layout/hierarchy3"/>
    <dgm:cxn modelId="{6CA8909A-777E-4AFE-9AC5-A80CB024CD2C}" srcId="{D5038C05-8804-4CB8-880E-CE31A1CD5195}" destId="{AEAF6A8F-63EF-4E89-AD8D-E6909435BF12}" srcOrd="2" destOrd="0" parTransId="{D3A6271E-5F6A-4166-BFD3-B297A26C530A}" sibTransId="{EE2E20E9-FEA0-489C-8FC7-59B4CE779BBF}"/>
    <dgm:cxn modelId="{2309400F-FA1E-42B6-8FE6-4DA09C6CF867}" srcId="{194DEE16-23D2-4E0E-9112-D80EF2197753}" destId="{C3AB711F-3CED-4FF5-AE4B-E085C85F4262}" srcOrd="1" destOrd="0" parTransId="{EC451D54-8245-49C9-BE0D-4C8AA98BBD69}" sibTransId="{9CE24103-9DF6-40C4-9DDA-2B9D5118F261}"/>
    <dgm:cxn modelId="{18E2F5E8-BB9F-460A-9633-458694E524CB}" type="presOf" srcId="{EC451D54-8245-49C9-BE0D-4C8AA98BBD69}" destId="{E1EC8D42-8E24-40DA-9D9D-14E70FB9E335}" srcOrd="0" destOrd="0" presId="urn:microsoft.com/office/officeart/2005/8/layout/hierarchy3"/>
    <dgm:cxn modelId="{3601DEF0-E267-4A6D-8456-7FAC31CA5267}" type="presOf" srcId="{C0AB5D03-120E-44F1-823C-5D09CD8E7DF5}" destId="{646E1D77-426C-49CE-A507-83CE5EFFB267}" srcOrd="0" destOrd="0" presId="urn:microsoft.com/office/officeart/2005/8/layout/hierarchy3"/>
    <dgm:cxn modelId="{A2926A62-4BA4-494A-8030-8C5E75642793}" srcId="{194DEE16-23D2-4E0E-9112-D80EF2197753}" destId="{A80E0647-E105-47E2-8B39-870F173AAA45}" srcOrd="0" destOrd="0" parTransId="{D90FF2F5-7736-49A2-8DC2-A72D247CE750}" sibTransId="{E58B207D-41A7-4BF4-B1EC-5D6C146C1916}"/>
    <dgm:cxn modelId="{18B8D65A-E2D3-4103-8DAE-01F348A5ACB1}" srcId="{D5038C05-8804-4CB8-880E-CE31A1CD5195}" destId="{1B44E615-B9DA-4E17-B264-75EA2BA602C7}" srcOrd="3" destOrd="0" parTransId="{262CC43C-9EBB-43D3-AA4E-8DF44E7B692C}" sibTransId="{70154E7B-C865-4E7B-A8E8-1742ECA50995}"/>
    <dgm:cxn modelId="{555A97EF-582D-4D5C-ABBD-969E632C7DD3}" type="presOf" srcId="{BFA9D60C-D25E-4676-9BCE-12A640EA75A5}" destId="{64CC3B52-3660-4F69-A25C-F7483F054CFB}" srcOrd="0" destOrd="0" presId="urn:microsoft.com/office/officeart/2005/8/layout/hierarchy3"/>
    <dgm:cxn modelId="{E3444704-F1C6-405D-BA89-A583C8B37F7C}" type="presOf" srcId="{E8C37758-2DD4-4221-9AEF-EBE01DBA59DD}" destId="{8DE2A9A9-CBB9-421D-92F4-677992D79D00}" srcOrd="0" destOrd="0" presId="urn:microsoft.com/office/officeart/2005/8/layout/hierarchy3"/>
    <dgm:cxn modelId="{BA4BF6C6-75B8-4FC6-B4B0-4F1E0B3A496B}" type="presOf" srcId="{DB82B074-119C-4F70-BAD6-A486D72538DD}" destId="{2D78B9C2-1FDB-4ED4-BB44-698FEB5572BA}" srcOrd="1" destOrd="0" presId="urn:microsoft.com/office/officeart/2005/8/layout/hierarchy3"/>
    <dgm:cxn modelId="{3705E386-8B3C-4554-9CEF-5EDA3D490CE3}" type="presOf" srcId="{14A10991-5624-45B5-8883-73E6A6330902}" destId="{3A5DD7B2-5AF6-4635-82C1-5293D74C6E21}" srcOrd="0" destOrd="0" presId="urn:microsoft.com/office/officeart/2005/8/layout/hierarchy3"/>
    <dgm:cxn modelId="{ED32718C-EFCB-482D-AF50-82441E697BE2}" srcId="{E44DE304-467F-4658-96C9-A96A97F7FED8}" destId="{D5038C05-8804-4CB8-880E-CE31A1CD5195}" srcOrd="2" destOrd="0" parTransId="{B2D1F528-3F2A-49D5-B5AA-B1E250EEAF1E}" sibTransId="{568E3C0C-1680-4EFE-9FD3-180E34EBA111}"/>
    <dgm:cxn modelId="{C88BCB68-1ECD-4DD2-AC37-959C0CE409A2}" srcId="{DB82B074-119C-4F70-BAD6-A486D72538DD}" destId="{388814F8-FBCF-48FA-BA23-585139D83584}" srcOrd="2" destOrd="0" parTransId="{C0AB5D03-120E-44F1-823C-5D09CD8E7DF5}" sibTransId="{6D4BF7FE-9843-4EA5-8799-4AD5D0150D12}"/>
    <dgm:cxn modelId="{C679D971-244D-4175-A1D3-E9606B757B5F}" type="presOf" srcId="{1B44E615-B9DA-4E17-B264-75EA2BA602C7}" destId="{3058EB53-B1CB-4579-BFA1-328FF1F1DE4C}" srcOrd="0" destOrd="0" presId="urn:microsoft.com/office/officeart/2005/8/layout/hierarchy3"/>
    <dgm:cxn modelId="{9BEAEA7D-BD56-4EEB-BF93-B2AE352901FC}" srcId="{DB82B074-119C-4F70-BAD6-A486D72538DD}" destId="{14A10991-5624-45B5-8883-73E6A6330902}" srcOrd="3" destOrd="0" parTransId="{65DF0EAB-A6B8-48DF-A8AC-C02257B5DC71}" sibTransId="{58B4811A-D209-4E70-A0E4-97D614A29496}"/>
    <dgm:cxn modelId="{24197FB5-1547-4A99-9604-88CF191947FB}" srcId="{D5038C05-8804-4CB8-880E-CE31A1CD5195}" destId="{F52ED147-6C54-41D4-9B1C-375CDF3C28BC}" srcOrd="0" destOrd="0" parTransId="{5D10FFEF-A412-4DA2-8CC5-5DC43EC251A1}" sibTransId="{B69FD131-34B1-404F-B581-F0687C155948}"/>
    <dgm:cxn modelId="{794743D0-84BA-4580-A9C4-B8563E8B0855}" type="presOf" srcId="{7C9C7059-6AC3-4DCA-8563-506D7081BCB2}" destId="{04288C1F-EF79-46F7-9375-ED3DBDA94C98}" srcOrd="0" destOrd="0" presId="urn:microsoft.com/office/officeart/2005/8/layout/hierarchy3"/>
    <dgm:cxn modelId="{60953197-2B9A-41B4-BE07-F558528970FF}" srcId="{E44DE304-467F-4658-96C9-A96A97F7FED8}" destId="{DB82B074-119C-4F70-BAD6-A486D72538DD}" srcOrd="0" destOrd="0" parTransId="{E4F7C50F-0901-4B64-A38D-B8E5924BA2F1}" sibTransId="{E02CF2AE-8032-489D-91D6-87456E567A63}"/>
    <dgm:cxn modelId="{D15CAFEA-726F-43B4-9094-F8B145596BB5}" type="presOf" srcId="{262CC43C-9EBB-43D3-AA4E-8DF44E7B692C}" destId="{B2BFBF67-B637-432D-AFA5-13DF5F61024D}" srcOrd="0" destOrd="0" presId="urn:microsoft.com/office/officeart/2005/8/layout/hierarchy3"/>
    <dgm:cxn modelId="{8666EB49-01CD-4C73-9C28-411C278390AE}" type="presOf" srcId="{388814F8-FBCF-48FA-BA23-585139D83584}" destId="{520FF0DF-9CA3-4A92-85F6-1B7BADD83784}" srcOrd="0" destOrd="0" presId="urn:microsoft.com/office/officeart/2005/8/layout/hierarchy3"/>
    <dgm:cxn modelId="{571CAD21-1F93-420D-8813-5636250081B8}" srcId="{D5038C05-8804-4CB8-880E-CE31A1CD5195}" destId="{E8C37758-2DD4-4221-9AEF-EBE01DBA59DD}" srcOrd="1" destOrd="0" parTransId="{85EA6194-73BE-438C-B640-1F5F6FB199E6}" sibTransId="{97E8108A-8590-47F7-B793-123DBA4F53C6}"/>
    <dgm:cxn modelId="{FA18F716-0A43-461B-9895-7635EAB2C302}" type="presOf" srcId="{D3A6271E-5F6A-4166-BFD3-B297A26C530A}" destId="{0EE4C922-308F-4C1B-8AB7-4282F61FEBD1}" srcOrd="0" destOrd="0" presId="urn:microsoft.com/office/officeart/2005/8/layout/hierarchy3"/>
    <dgm:cxn modelId="{45D8B157-8E49-4714-84B4-874491F44C9D}" type="presOf" srcId="{A80E0647-E105-47E2-8B39-870F173AAA45}" destId="{877741F9-D4C7-442A-B52C-AEE153A8D378}" srcOrd="0" destOrd="0" presId="urn:microsoft.com/office/officeart/2005/8/layout/hierarchy3"/>
    <dgm:cxn modelId="{03912DF5-3E6B-404E-9C96-EFD992D0FB71}" type="presOf" srcId="{F6C31E36-50E8-4C23-A11E-9F283ECCF127}" destId="{3AEB328A-A61F-4403-A53A-E6588CBC68D8}" srcOrd="0" destOrd="0" presId="urn:microsoft.com/office/officeart/2005/8/layout/hierarchy3"/>
    <dgm:cxn modelId="{B4CB4EFE-1FE8-48DF-A3FC-D9A6B1DBA879}" type="presOf" srcId="{194DEE16-23D2-4E0E-9112-D80EF2197753}" destId="{5FB465B2-3881-47E4-BAF5-99F9F30C792D}" srcOrd="1" destOrd="0" presId="urn:microsoft.com/office/officeart/2005/8/layout/hierarchy3"/>
    <dgm:cxn modelId="{9369AE60-8875-4F27-8951-5BD41609BD4E}" type="presOf" srcId="{C3AB711F-3CED-4FF5-AE4B-E085C85F4262}" destId="{C84BFF1F-EFFF-4E24-92D8-EC81CE1F6807}" srcOrd="0" destOrd="0" presId="urn:microsoft.com/office/officeart/2005/8/layout/hierarchy3"/>
    <dgm:cxn modelId="{051909D0-CAB7-46D4-8535-6D7FC2B3E0BA}" type="presOf" srcId="{DC000B83-B0DB-40E0-998B-12C5F7E7D1F3}" destId="{7A8476A7-CF6F-410D-81A1-6BAED7D6ECDD}" srcOrd="0" destOrd="0" presId="urn:microsoft.com/office/officeart/2005/8/layout/hierarchy3"/>
    <dgm:cxn modelId="{75B23876-6B27-4289-B764-CBD85B325F67}" type="presOf" srcId="{F52ED147-6C54-41D4-9B1C-375CDF3C28BC}" destId="{F301801A-D1C0-4072-9639-16D7C9FA21D8}" srcOrd="0" destOrd="0" presId="urn:microsoft.com/office/officeart/2005/8/layout/hierarchy3"/>
    <dgm:cxn modelId="{994058E6-D86B-49C8-B327-E356DB2D43AA}" type="presOf" srcId="{5D1CED84-19B9-4AF4-9E3A-EAD2E855E78B}" destId="{41111005-8A54-4481-BFF5-ECC66A1B881F}" srcOrd="0" destOrd="0" presId="urn:microsoft.com/office/officeart/2005/8/layout/hierarchy3"/>
    <dgm:cxn modelId="{63C0B6F2-D496-4E07-A4B5-60AE82D426EB}" type="presOf" srcId="{FF209193-1E4F-4CAC-9814-5CFE7340320E}" destId="{38937B08-DD48-4470-ACCF-D81B737829AC}" srcOrd="0" destOrd="0" presId="urn:microsoft.com/office/officeart/2005/8/layout/hierarchy3"/>
    <dgm:cxn modelId="{C36074FC-7120-4A1A-A6FC-7A7297B5BC26}" type="presOf" srcId="{E44DE304-467F-4658-96C9-A96A97F7FED8}" destId="{E776BC99-7B5D-4439-B0B5-599DD00A1EA5}" srcOrd="0" destOrd="0" presId="urn:microsoft.com/office/officeart/2005/8/layout/hierarchy3"/>
    <dgm:cxn modelId="{6EFA68E9-C923-49D1-94CF-AA18A402F13C}" srcId="{194DEE16-23D2-4E0E-9112-D80EF2197753}" destId="{BFA9D60C-D25E-4676-9BCE-12A640EA75A5}" srcOrd="2" destOrd="0" parTransId="{5D1CED84-19B9-4AF4-9E3A-EAD2E855E78B}" sibTransId="{41BE587C-D0BC-4449-B389-D234FE6BC991}"/>
    <dgm:cxn modelId="{E98021BC-DE59-427A-9343-B7E1A39887B5}" type="presOf" srcId="{DB82B074-119C-4F70-BAD6-A486D72538DD}" destId="{267182FC-4C05-4711-B362-3F585FBD8F2E}" srcOrd="0" destOrd="0" presId="urn:microsoft.com/office/officeart/2005/8/layout/hierarchy3"/>
    <dgm:cxn modelId="{16AECCDD-A956-4BCF-917A-497B7889D7A5}" type="presOf" srcId="{D5038C05-8804-4CB8-880E-CE31A1CD5195}" destId="{C1A32AF5-DC57-4FE4-958A-8EB2FCB11E2F}" srcOrd="1" destOrd="0" presId="urn:microsoft.com/office/officeart/2005/8/layout/hierarchy3"/>
    <dgm:cxn modelId="{CCFABD7F-C8DC-4CFF-9C22-49D6C65D64D1}" type="presOf" srcId="{55B0082B-5622-4AA0-A24F-9B647AB1DA7F}" destId="{C2096D0B-8632-4706-BB4B-B1F8B685F014}" srcOrd="0" destOrd="0" presId="urn:microsoft.com/office/officeart/2005/8/layout/hierarchy3"/>
    <dgm:cxn modelId="{BB36D2EB-01CD-450E-94CE-0F6224742C6D}" type="presOf" srcId="{D5038C05-8804-4CB8-880E-CE31A1CD5195}" destId="{1176F162-AEA3-4FEA-B419-A292EA86D748}" srcOrd="0" destOrd="0" presId="urn:microsoft.com/office/officeart/2005/8/layout/hierarchy3"/>
    <dgm:cxn modelId="{28B61043-60BA-4704-9A11-4B2D08D6AD5E}" type="presOf" srcId="{85EA6194-73BE-438C-B640-1F5F6FB199E6}" destId="{D0FD3A97-4D7C-4B44-9A47-67C6536AA3DD}" srcOrd="0" destOrd="0" presId="urn:microsoft.com/office/officeart/2005/8/layout/hierarchy3"/>
    <dgm:cxn modelId="{23FC4B36-8A05-4E79-8B22-20D6ED0BCEC2}" srcId="{DB82B074-119C-4F70-BAD6-A486D72538DD}" destId="{FF209193-1E4F-4CAC-9814-5CFE7340320E}" srcOrd="0" destOrd="0" parTransId="{F6C31E36-50E8-4C23-A11E-9F283ECCF127}" sibTransId="{7BE6116C-851A-431D-A990-3D8D7F2B8189}"/>
    <dgm:cxn modelId="{812406CE-C4AA-49F4-A104-A4B0B3351CF0}" srcId="{E44DE304-467F-4658-96C9-A96A97F7FED8}" destId="{194DEE16-23D2-4E0E-9112-D80EF2197753}" srcOrd="1" destOrd="0" parTransId="{5494AE29-7D39-4B49-9D5E-340A4DAD065C}" sibTransId="{3F38267E-4F88-4A1B-B8DD-D08AA53B88A7}"/>
    <dgm:cxn modelId="{87103B28-14EB-42D9-8928-357A46B69827}" type="presOf" srcId="{65DF0EAB-A6B8-48DF-A8AC-C02257B5DC71}" destId="{1B8E74B2-DE74-418D-A563-302B8D39F9AB}" srcOrd="0" destOrd="0" presId="urn:microsoft.com/office/officeart/2005/8/layout/hierarchy3"/>
    <dgm:cxn modelId="{63B251C6-ED12-485C-BF96-6EF795E05F78}" type="presOf" srcId="{AEAF6A8F-63EF-4E89-AD8D-E6909435BF12}" destId="{04BD3799-929F-476E-BBDD-3EB8BA498A40}" srcOrd="0" destOrd="0" presId="urn:microsoft.com/office/officeart/2005/8/layout/hierarchy3"/>
    <dgm:cxn modelId="{54C175AF-9F42-4BCF-8D08-8CB772F7BB07}" srcId="{DB82B074-119C-4F70-BAD6-A486D72538DD}" destId="{FC592BEA-6EF3-49EB-981F-D4D83BFA57E0}" srcOrd="1" destOrd="0" parTransId="{DC000B83-B0DB-40E0-998B-12C5F7E7D1F3}" sibTransId="{67F82519-91BC-4015-A751-D0D695CD75CC}"/>
    <dgm:cxn modelId="{02769445-2493-472D-BF40-C8AD30FD3AC0}" type="presOf" srcId="{D90FF2F5-7736-49A2-8DC2-A72D247CE750}" destId="{8B9F4D50-D111-47B8-B5EE-CED9C52779B7}" srcOrd="0" destOrd="0" presId="urn:microsoft.com/office/officeart/2005/8/layout/hierarchy3"/>
    <dgm:cxn modelId="{6EF07579-13E3-44A3-B5B6-C7B2306116E2}" type="presOf" srcId="{5D10FFEF-A412-4DA2-8CC5-5DC43EC251A1}" destId="{CD9B1C09-9EA4-4C43-AD48-471EEF131A7E}" srcOrd="0" destOrd="0" presId="urn:microsoft.com/office/officeart/2005/8/layout/hierarchy3"/>
    <dgm:cxn modelId="{31CDDE05-52A8-437F-8101-9622BAA78C92}" srcId="{194DEE16-23D2-4E0E-9112-D80EF2197753}" destId="{7C9C7059-6AC3-4DCA-8563-506D7081BCB2}" srcOrd="3" destOrd="0" parTransId="{55B0082B-5622-4AA0-A24F-9B647AB1DA7F}" sibTransId="{141300AD-0B50-44D4-9F1E-3B39F63E7E16}"/>
    <dgm:cxn modelId="{2DFADBD7-3CDB-4CE0-9F5F-7C3F1B63729B}" type="presOf" srcId="{194DEE16-23D2-4E0E-9112-D80EF2197753}" destId="{60C7B19C-DD50-47E2-A8C0-04B6C01A434D}" srcOrd="0" destOrd="0" presId="urn:microsoft.com/office/officeart/2005/8/layout/hierarchy3"/>
    <dgm:cxn modelId="{A745769F-9B18-47A2-93F0-7543F7D36C1C}" type="presParOf" srcId="{E776BC99-7B5D-4439-B0B5-599DD00A1EA5}" destId="{EC70DEE4-9402-478E-8A39-61D441A4EEDE}" srcOrd="0" destOrd="0" presId="urn:microsoft.com/office/officeart/2005/8/layout/hierarchy3"/>
    <dgm:cxn modelId="{88FEAB22-4401-4874-AFE2-BD934FE4DF7C}" type="presParOf" srcId="{EC70DEE4-9402-478E-8A39-61D441A4EEDE}" destId="{5A9865CF-AA69-4555-999E-8EB74952DFD2}" srcOrd="0" destOrd="0" presId="urn:microsoft.com/office/officeart/2005/8/layout/hierarchy3"/>
    <dgm:cxn modelId="{EED6BB29-7664-4B79-B4EE-350C75FEE39A}" type="presParOf" srcId="{5A9865CF-AA69-4555-999E-8EB74952DFD2}" destId="{267182FC-4C05-4711-B362-3F585FBD8F2E}" srcOrd="0" destOrd="0" presId="urn:microsoft.com/office/officeart/2005/8/layout/hierarchy3"/>
    <dgm:cxn modelId="{BCD1B5FB-DC7B-4D04-873B-A80D8CD9DBDA}" type="presParOf" srcId="{5A9865CF-AA69-4555-999E-8EB74952DFD2}" destId="{2D78B9C2-1FDB-4ED4-BB44-698FEB5572BA}" srcOrd="1" destOrd="0" presId="urn:microsoft.com/office/officeart/2005/8/layout/hierarchy3"/>
    <dgm:cxn modelId="{76C34BE7-4297-404E-B945-49F7E2189342}" type="presParOf" srcId="{EC70DEE4-9402-478E-8A39-61D441A4EEDE}" destId="{2222D47B-7805-4A96-82CF-36FE641B27BE}" srcOrd="1" destOrd="0" presId="urn:microsoft.com/office/officeart/2005/8/layout/hierarchy3"/>
    <dgm:cxn modelId="{939FD6D7-54FE-4025-97E0-121F8B5B686D}" type="presParOf" srcId="{2222D47B-7805-4A96-82CF-36FE641B27BE}" destId="{3AEB328A-A61F-4403-A53A-E6588CBC68D8}" srcOrd="0" destOrd="0" presId="urn:microsoft.com/office/officeart/2005/8/layout/hierarchy3"/>
    <dgm:cxn modelId="{39E86194-1294-49D9-B5E4-9CA95EB426DE}" type="presParOf" srcId="{2222D47B-7805-4A96-82CF-36FE641B27BE}" destId="{38937B08-DD48-4470-ACCF-D81B737829AC}" srcOrd="1" destOrd="0" presId="urn:microsoft.com/office/officeart/2005/8/layout/hierarchy3"/>
    <dgm:cxn modelId="{788B0468-01EF-4AD1-A31A-E11B2CA6F5CF}" type="presParOf" srcId="{2222D47B-7805-4A96-82CF-36FE641B27BE}" destId="{7A8476A7-CF6F-410D-81A1-6BAED7D6ECDD}" srcOrd="2" destOrd="0" presId="urn:microsoft.com/office/officeart/2005/8/layout/hierarchy3"/>
    <dgm:cxn modelId="{9CB319D4-F442-4B3E-B147-6289766F208D}" type="presParOf" srcId="{2222D47B-7805-4A96-82CF-36FE641B27BE}" destId="{6D34BA90-DAAB-4ADA-8BB7-CD684C43744A}" srcOrd="3" destOrd="0" presId="urn:microsoft.com/office/officeart/2005/8/layout/hierarchy3"/>
    <dgm:cxn modelId="{4F780125-D695-471B-999A-366E6BDB4865}" type="presParOf" srcId="{2222D47B-7805-4A96-82CF-36FE641B27BE}" destId="{646E1D77-426C-49CE-A507-83CE5EFFB267}" srcOrd="4" destOrd="0" presId="urn:microsoft.com/office/officeart/2005/8/layout/hierarchy3"/>
    <dgm:cxn modelId="{3B306DC2-2401-404B-855A-A7DE5B8039BA}" type="presParOf" srcId="{2222D47B-7805-4A96-82CF-36FE641B27BE}" destId="{520FF0DF-9CA3-4A92-85F6-1B7BADD83784}" srcOrd="5" destOrd="0" presId="urn:microsoft.com/office/officeart/2005/8/layout/hierarchy3"/>
    <dgm:cxn modelId="{4444B673-6C04-4495-820E-B6D859D9675F}" type="presParOf" srcId="{2222D47B-7805-4A96-82CF-36FE641B27BE}" destId="{1B8E74B2-DE74-418D-A563-302B8D39F9AB}" srcOrd="6" destOrd="0" presId="urn:microsoft.com/office/officeart/2005/8/layout/hierarchy3"/>
    <dgm:cxn modelId="{186889B8-3520-4262-B8C7-86CE21F345F1}" type="presParOf" srcId="{2222D47B-7805-4A96-82CF-36FE641B27BE}" destId="{3A5DD7B2-5AF6-4635-82C1-5293D74C6E21}" srcOrd="7" destOrd="0" presId="urn:microsoft.com/office/officeart/2005/8/layout/hierarchy3"/>
    <dgm:cxn modelId="{D2C3B8B5-17B0-4D7E-A554-A96EA77401ED}" type="presParOf" srcId="{E776BC99-7B5D-4439-B0B5-599DD00A1EA5}" destId="{8B18F691-8699-4411-B3B8-33389D021020}" srcOrd="1" destOrd="0" presId="urn:microsoft.com/office/officeart/2005/8/layout/hierarchy3"/>
    <dgm:cxn modelId="{74252AF2-D1A3-426C-9A46-275030F52291}" type="presParOf" srcId="{8B18F691-8699-4411-B3B8-33389D021020}" destId="{ABB031D6-DBB2-4C8C-8D05-37491498811A}" srcOrd="0" destOrd="0" presId="urn:microsoft.com/office/officeart/2005/8/layout/hierarchy3"/>
    <dgm:cxn modelId="{3CC7C6AB-B4C8-4F52-BF5A-2612DD97561D}" type="presParOf" srcId="{ABB031D6-DBB2-4C8C-8D05-37491498811A}" destId="{60C7B19C-DD50-47E2-A8C0-04B6C01A434D}" srcOrd="0" destOrd="0" presId="urn:microsoft.com/office/officeart/2005/8/layout/hierarchy3"/>
    <dgm:cxn modelId="{FFEF56AB-26FB-4C1A-8871-358867FA23A2}" type="presParOf" srcId="{ABB031D6-DBB2-4C8C-8D05-37491498811A}" destId="{5FB465B2-3881-47E4-BAF5-99F9F30C792D}" srcOrd="1" destOrd="0" presId="urn:microsoft.com/office/officeart/2005/8/layout/hierarchy3"/>
    <dgm:cxn modelId="{E505F5D4-58BC-4F87-8B56-C35D329CDDB7}" type="presParOf" srcId="{8B18F691-8699-4411-B3B8-33389D021020}" destId="{BF129E27-8732-42AA-9395-822A1926CE18}" srcOrd="1" destOrd="0" presId="urn:microsoft.com/office/officeart/2005/8/layout/hierarchy3"/>
    <dgm:cxn modelId="{31FEA358-C2A3-4747-9CF5-9A4DCE28BF35}" type="presParOf" srcId="{BF129E27-8732-42AA-9395-822A1926CE18}" destId="{8B9F4D50-D111-47B8-B5EE-CED9C52779B7}" srcOrd="0" destOrd="0" presId="urn:microsoft.com/office/officeart/2005/8/layout/hierarchy3"/>
    <dgm:cxn modelId="{F41B39E5-8400-4E4D-B708-EFCC5674F8BF}" type="presParOf" srcId="{BF129E27-8732-42AA-9395-822A1926CE18}" destId="{877741F9-D4C7-442A-B52C-AEE153A8D378}" srcOrd="1" destOrd="0" presId="urn:microsoft.com/office/officeart/2005/8/layout/hierarchy3"/>
    <dgm:cxn modelId="{77022AA2-2534-4A58-826C-C12F0F9619DB}" type="presParOf" srcId="{BF129E27-8732-42AA-9395-822A1926CE18}" destId="{E1EC8D42-8E24-40DA-9D9D-14E70FB9E335}" srcOrd="2" destOrd="0" presId="urn:microsoft.com/office/officeart/2005/8/layout/hierarchy3"/>
    <dgm:cxn modelId="{9DEEB9C6-0809-4552-AE5A-00DEADD703CF}" type="presParOf" srcId="{BF129E27-8732-42AA-9395-822A1926CE18}" destId="{C84BFF1F-EFFF-4E24-92D8-EC81CE1F6807}" srcOrd="3" destOrd="0" presId="urn:microsoft.com/office/officeart/2005/8/layout/hierarchy3"/>
    <dgm:cxn modelId="{50E6AF9C-D890-40A3-A0E1-5ADD5D931E2F}" type="presParOf" srcId="{BF129E27-8732-42AA-9395-822A1926CE18}" destId="{41111005-8A54-4481-BFF5-ECC66A1B881F}" srcOrd="4" destOrd="0" presId="urn:microsoft.com/office/officeart/2005/8/layout/hierarchy3"/>
    <dgm:cxn modelId="{883A5347-6538-40BE-89E4-8240A0D69C4A}" type="presParOf" srcId="{BF129E27-8732-42AA-9395-822A1926CE18}" destId="{64CC3B52-3660-4F69-A25C-F7483F054CFB}" srcOrd="5" destOrd="0" presId="urn:microsoft.com/office/officeart/2005/8/layout/hierarchy3"/>
    <dgm:cxn modelId="{61E03CC7-A5ED-4C95-8B9D-A2586148B015}" type="presParOf" srcId="{BF129E27-8732-42AA-9395-822A1926CE18}" destId="{C2096D0B-8632-4706-BB4B-B1F8B685F014}" srcOrd="6" destOrd="0" presId="urn:microsoft.com/office/officeart/2005/8/layout/hierarchy3"/>
    <dgm:cxn modelId="{DBA92C76-68AD-4949-A40F-96190B2D0BA9}" type="presParOf" srcId="{BF129E27-8732-42AA-9395-822A1926CE18}" destId="{04288C1F-EF79-46F7-9375-ED3DBDA94C98}" srcOrd="7" destOrd="0" presId="urn:microsoft.com/office/officeart/2005/8/layout/hierarchy3"/>
    <dgm:cxn modelId="{052ADFBE-732A-407B-B2E6-5E5D177ABA0F}" type="presParOf" srcId="{E776BC99-7B5D-4439-B0B5-599DD00A1EA5}" destId="{CA45835A-8E9A-4151-AFC1-7256888439F1}" srcOrd="2" destOrd="0" presId="urn:microsoft.com/office/officeart/2005/8/layout/hierarchy3"/>
    <dgm:cxn modelId="{A928540B-13B2-439B-9728-C013E5C254E2}" type="presParOf" srcId="{CA45835A-8E9A-4151-AFC1-7256888439F1}" destId="{07DF651B-BBEE-4142-B152-D48E993AD195}" srcOrd="0" destOrd="0" presId="urn:microsoft.com/office/officeart/2005/8/layout/hierarchy3"/>
    <dgm:cxn modelId="{690451B5-F0E8-4F7E-BD25-47DAC673C942}" type="presParOf" srcId="{07DF651B-BBEE-4142-B152-D48E993AD195}" destId="{1176F162-AEA3-4FEA-B419-A292EA86D748}" srcOrd="0" destOrd="0" presId="urn:microsoft.com/office/officeart/2005/8/layout/hierarchy3"/>
    <dgm:cxn modelId="{8D1EED22-B056-47FA-BDC3-DB33DBE22C6C}" type="presParOf" srcId="{07DF651B-BBEE-4142-B152-D48E993AD195}" destId="{C1A32AF5-DC57-4FE4-958A-8EB2FCB11E2F}" srcOrd="1" destOrd="0" presId="urn:microsoft.com/office/officeart/2005/8/layout/hierarchy3"/>
    <dgm:cxn modelId="{9832C84E-D63C-46C2-B319-9FA1D60844A6}" type="presParOf" srcId="{CA45835A-8E9A-4151-AFC1-7256888439F1}" destId="{E06D9075-94FE-4C3B-BE6B-83A48117E479}" srcOrd="1" destOrd="0" presId="urn:microsoft.com/office/officeart/2005/8/layout/hierarchy3"/>
    <dgm:cxn modelId="{3740FFF0-CEC6-4364-BFE0-5E6ED7CE0735}" type="presParOf" srcId="{E06D9075-94FE-4C3B-BE6B-83A48117E479}" destId="{CD9B1C09-9EA4-4C43-AD48-471EEF131A7E}" srcOrd="0" destOrd="0" presId="urn:microsoft.com/office/officeart/2005/8/layout/hierarchy3"/>
    <dgm:cxn modelId="{F270659C-D1D9-4160-9CD3-6AD07EE9267A}" type="presParOf" srcId="{E06D9075-94FE-4C3B-BE6B-83A48117E479}" destId="{F301801A-D1C0-4072-9639-16D7C9FA21D8}" srcOrd="1" destOrd="0" presId="urn:microsoft.com/office/officeart/2005/8/layout/hierarchy3"/>
    <dgm:cxn modelId="{C5993FC7-00F7-440F-89AA-08FC00CE4B26}" type="presParOf" srcId="{E06D9075-94FE-4C3B-BE6B-83A48117E479}" destId="{D0FD3A97-4D7C-4B44-9A47-67C6536AA3DD}" srcOrd="2" destOrd="0" presId="urn:microsoft.com/office/officeart/2005/8/layout/hierarchy3"/>
    <dgm:cxn modelId="{CEC1B4F1-43C1-4451-9085-1AE7ED9BF631}" type="presParOf" srcId="{E06D9075-94FE-4C3B-BE6B-83A48117E479}" destId="{8DE2A9A9-CBB9-421D-92F4-677992D79D00}" srcOrd="3" destOrd="0" presId="urn:microsoft.com/office/officeart/2005/8/layout/hierarchy3"/>
    <dgm:cxn modelId="{1FE5E6EE-E692-4073-B094-2F52CFB911FE}" type="presParOf" srcId="{E06D9075-94FE-4C3B-BE6B-83A48117E479}" destId="{0EE4C922-308F-4C1B-8AB7-4282F61FEBD1}" srcOrd="4" destOrd="0" presId="urn:microsoft.com/office/officeart/2005/8/layout/hierarchy3"/>
    <dgm:cxn modelId="{2F7BA3DF-4AC8-44EB-A43E-A6A8708B61BA}" type="presParOf" srcId="{E06D9075-94FE-4C3B-BE6B-83A48117E479}" destId="{04BD3799-929F-476E-BBDD-3EB8BA498A40}" srcOrd="5" destOrd="0" presId="urn:microsoft.com/office/officeart/2005/8/layout/hierarchy3"/>
    <dgm:cxn modelId="{360D0FCA-28C3-4180-A3B8-C71EDAC13952}" type="presParOf" srcId="{E06D9075-94FE-4C3B-BE6B-83A48117E479}" destId="{B2BFBF67-B637-432D-AFA5-13DF5F61024D}" srcOrd="6" destOrd="0" presId="urn:microsoft.com/office/officeart/2005/8/layout/hierarchy3"/>
    <dgm:cxn modelId="{AED1A1F0-9C98-44EA-8C5E-079E1C88406F}" type="presParOf" srcId="{E06D9075-94FE-4C3B-BE6B-83A48117E479}" destId="{3058EB53-B1CB-4579-BFA1-328FF1F1DE4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B8E3CD-FA3B-4AB6-BA0A-E4C7B9C78905}" type="doc">
      <dgm:prSet loTypeId="urn:microsoft.com/office/officeart/2005/8/layout/lProcess1" loCatId="process" qsTypeId="urn:microsoft.com/office/officeart/2005/8/quickstyle/simple1#3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763F26A8-54BC-4807-BCA6-BF731DB599C8}">
      <dgm:prSet phldrT="[Текст]" custT="1"/>
      <dgm:spPr/>
      <dgm:t>
        <a:bodyPr/>
        <a:lstStyle/>
        <a:p>
          <a:r>
            <a:rPr lang="ru-RU" sz="1800" dirty="0" smtClean="0"/>
            <a:t>Преодоление опасности</a:t>
          </a:r>
          <a:endParaRPr lang="ru-RU" sz="1800" dirty="0"/>
        </a:p>
      </dgm:t>
    </dgm:pt>
    <dgm:pt modelId="{E13E73AF-7C00-40BD-919D-FC260E192858}" type="parTrans" cxnId="{6565E4D6-B879-4028-84D6-8970B4434EEC}">
      <dgm:prSet/>
      <dgm:spPr/>
      <dgm:t>
        <a:bodyPr/>
        <a:lstStyle/>
        <a:p>
          <a:endParaRPr lang="ru-RU"/>
        </a:p>
      </dgm:t>
    </dgm:pt>
    <dgm:pt modelId="{A6FB04DF-D67A-471F-AA31-C8EB7375C4CF}" type="sibTrans" cxnId="{6565E4D6-B879-4028-84D6-8970B4434EEC}">
      <dgm:prSet/>
      <dgm:spPr/>
      <dgm:t>
        <a:bodyPr/>
        <a:lstStyle/>
        <a:p>
          <a:endParaRPr lang="ru-RU"/>
        </a:p>
      </dgm:t>
    </dgm:pt>
    <dgm:pt modelId="{9FE58A77-C9F8-416A-A931-26C4A3510EED}">
      <dgm:prSet phldrT="[Текст]"/>
      <dgm:spPr/>
      <dgm:t>
        <a:bodyPr/>
        <a:lstStyle/>
        <a:p>
          <a:r>
            <a:rPr lang="ru-RU" dirty="0" smtClean="0"/>
            <a:t>риск</a:t>
          </a:r>
          <a:endParaRPr lang="ru-RU" dirty="0"/>
        </a:p>
      </dgm:t>
    </dgm:pt>
    <dgm:pt modelId="{311D548C-2220-4714-851C-8D0A1DC3B6B6}" type="parTrans" cxnId="{CEFF5CE8-EBF0-4B2D-A7F2-014EA023CE80}">
      <dgm:prSet/>
      <dgm:spPr/>
      <dgm:t>
        <a:bodyPr/>
        <a:lstStyle/>
        <a:p>
          <a:endParaRPr lang="ru-RU"/>
        </a:p>
      </dgm:t>
    </dgm:pt>
    <dgm:pt modelId="{5FF023DE-3FD6-4198-AE68-795C864B608E}" type="sibTrans" cxnId="{CEFF5CE8-EBF0-4B2D-A7F2-014EA023CE80}">
      <dgm:prSet/>
      <dgm:spPr/>
      <dgm:t>
        <a:bodyPr/>
        <a:lstStyle/>
        <a:p>
          <a:endParaRPr lang="ru-RU"/>
        </a:p>
      </dgm:t>
    </dgm:pt>
    <dgm:pt modelId="{F1158B8C-D2BD-4622-BC2F-4B5E17A4CDB5}">
      <dgm:prSet phldrT="[Текст]"/>
      <dgm:spPr/>
      <dgm:t>
        <a:bodyPr/>
        <a:lstStyle/>
        <a:p>
          <a:r>
            <a:rPr lang="ru-RU" dirty="0" smtClean="0"/>
            <a:t>надежность</a:t>
          </a:r>
          <a:endParaRPr lang="ru-RU" dirty="0"/>
        </a:p>
      </dgm:t>
    </dgm:pt>
    <dgm:pt modelId="{D9918315-6CEB-41D8-B509-B511BA0F5C46}" type="parTrans" cxnId="{78F6B1F4-74CD-47A7-B2FE-AD8893FC17C3}">
      <dgm:prSet/>
      <dgm:spPr/>
      <dgm:t>
        <a:bodyPr/>
        <a:lstStyle/>
        <a:p>
          <a:endParaRPr lang="ru-RU"/>
        </a:p>
      </dgm:t>
    </dgm:pt>
    <dgm:pt modelId="{96AFD32C-7207-48B3-A33E-1FE60542B6A1}" type="sibTrans" cxnId="{78F6B1F4-74CD-47A7-B2FE-AD8893FC17C3}">
      <dgm:prSet/>
      <dgm:spPr/>
      <dgm:t>
        <a:bodyPr/>
        <a:lstStyle/>
        <a:p>
          <a:endParaRPr lang="ru-RU"/>
        </a:p>
      </dgm:t>
    </dgm:pt>
    <dgm:pt modelId="{88901F71-B8F4-43E5-80A7-F1F351684855}">
      <dgm:prSet phldrT="[Текст]" custT="1"/>
      <dgm:spPr/>
      <dgm:t>
        <a:bodyPr/>
        <a:lstStyle/>
        <a:p>
          <a:r>
            <a:rPr lang="ru-RU" sz="2000" dirty="0" smtClean="0"/>
            <a:t>Социальная поддержка</a:t>
          </a:r>
          <a:endParaRPr lang="ru-RU" sz="2000" dirty="0"/>
        </a:p>
      </dgm:t>
    </dgm:pt>
    <dgm:pt modelId="{F6C8433A-923D-4521-B0D2-9348D7FB9232}" type="parTrans" cxnId="{957C6C38-8338-4145-84E9-3173A57AE316}">
      <dgm:prSet/>
      <dgm:spPr/>
      <dgm:t>
        <a:bodyPr/>
        <a:lstStyle/>
        <a:p>
          <a:endParaRPr lang="ru-RU"/>
        </a:p>
      </dgm:t>
    </dgm:pt>
    <dgm:pt modelId="{F028DF19-FB4A-43FB-8EC0-ABDF1B29F015}" type="sibTrans" cxnId="{957C6C38-8338-4145-84E9-3173A57AE316}">
      <dgm:prSet/>
      <dgm:spPr/>
      <dgm:t>
        <a:bodyPr/>
        <a:lstStyle/>
        <a:p>
          <a:endParaRPr lang="ru-RU"/>
        </a:p>
      </dgm:t>
    </dgm:pt>
    <dgm:pt modelId="{EF38436F-F9EF-422A-ABE0-8C9A4873FE3A}">
      <dgm:prSet phldrT="[Текст]"/>
      <dgm:spPr/>
      <dgm:t>
        <a:bodyPr/>
        <a:lstStyle/>
        <a:p>
          <a:r>
            <a:rPr lang="ru-RU" dirty="0" smtClean="0"/>
            <a:t>одобрение</a:t>
          </a:r>
          <a:endParaRPr lang="ru-RU" dirty="0"/>
        </a:p>
      </dgm:t>
    </dgm:pt>
    <dgm:pt modelId="{D8818272-3ED0-4EFC-857D-45E47DF5B09A}" type="parTrans" cxnId="{F2B9DA94-16B5-4A00-83D3-82DADC0EB1F3}">
      <dgm:prSet/>
      <dgm:spPr/>
      <dgm:t>
        <a:bodyPr/>
        <a:lstStyle/>
        <a:p>
          <a:endParaRPr lang="ru-RU"/>
        </a:p>
      </dgm:t>
    </dgm:pt>
    <dgm:pt modelId="{68AE70E0-8BA6-402D-8A31-9B7861CA5A43}" type="sibTrans" cxnId="{F2B9DA94-16B5-4A00-83D3-82DADC0EB1F3}">
      <dgm:prSet/>
      <dgm:spPr/>
      <dgm:t>
        <a:bodyPr/>
        <a:lstStyle/>
        <a:p>
          <a:endParaRPr lang="ru-RU"/>
        </a:p>
      </dgm:t>
    </dgm:pt>
    <dgm:pt modelId="{91FB76D5-B4BE-4BB9-9F98-2409F74EB961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эмоциональная</a:t>
          </a:r>
          <a:br>
            <a:rPr lang="ru-RU" dirty="0" smtClean="0"/>
          </a:br>
          <a:r>
            <a:rPr lang="ru-RU" dirty="0" smtClean="0"/>
            <a:t>насыщенность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C502A77-A858-4F13-81FB-D472C8812C18}" type="parTrans" cxnId="{79B7ACC7-57B6-4F9B-B90E-3C58A9CAF648}">
      <dgm:prSet/>
      <dgm:spPr/>
      <dgm:t>
        <a:bodyPr/>
        <a:lstStyle/>
        <a:p>
          <a:endParaRPr lang="ru-RU"/>
        </a:p>
      </dgm:t>
    </dgm:pt>
    <dgm:pt modelId="{7AEEE447-4D3F-45B8-8517-70E8AB452C4E}" type="sibTrans" cxnId="{79B7ACC7-57B6-4F9B-B90E-3C58A9CAF648}">
      <dgm:prSet/>
      <dgm:spPr/>
      <dgm:t>
        <a:bodyPr/>
        <a:lstStyle/>
        <a:p>
          <a:endParaRPr lang="ru-RU"/>
        </a:p>
      </dgm:t>
    </dgm:pt>
    <dgm:pt modelId="{29E2B84F-B065-4396-BB8C-A7C4E3A09192}">
      <dgm:prSet/>
      <dgm:spPr/>
      <dgm:t>
        <a:bodyPr/>
        <a:lstStyle/>
        <a:p>
          <a:r>
            <a:rPr lang="ru-RU" dirty="0" smtClean="0"/>
            <a:t>недовольство</a:t>
          </a:r>
          <a:endParaRPr lang="ru-RU" dirty="0"/>
        </a:p>
      </dgm:t>
    </dgm:pt>
    <dgm:pt modelId="{A4774650-FDC4-4185-A107-760062AE81AF}" type="parTrans" cxnId="{094D455C-61CF-4F78-A65E-B94978B9FB90}">
      <dgm:prSet/>
      <dgm:spPr/>
      <dgm:t>
        <a:bodyPr/>
        <a:lstStyle/>
        <a:p>
          <a:endParaRPr lang="ru-RU"/>
        </a:p>
      </dgm:t>
    </dgm:pt>
    <dgm:pt modelId="{6DA70EB8-DDC9-47E7-ABB0-F09E1561736D}" type="sibTrans" cxnId="{094D455C-61CF-4F78-A65E-B94978B9FB90}">
      <dgm:prSet/>
      <dgm:spPr/>
      <dgm:t>
        <a:bodyPr/>
        <a:lstStyle/>
        <a:p>
          <a:endParaRPr lang="ru-RU"/>
        </a:p>
      </dgm:t>
    </dgm:pt>
    <dgm:pt modelId="{DA6EA47E-6582-457E-BC33-7600B9AB4C60}">
      <dgm:prSet/>
      <dgm:spPr/>
      <dgm:t>
        <a:bodyPr/>
        <a:lstStyle/>
        <a:p>
          <a:r>
            <a:rPr lang="ru-RU" dirty="0" err="1" smtClean="0"/>
            <a:t>эмпатия</a:t>
          </a:r>
          <a:endParaRPr lang="ru-RU" dirty="0"/>
        </a:p>
      </dgm:t>
    </dgm:pt>
    <dgm:pt modelId="{F72E32E7-398B-4E7B-A3EF-CA564AE447CB}" type="parTrans" cxnId="{F8942CE6-9498-499A-96B5-1A17089C332F}">
      <dgm:prSet/>
      <dgm:spPr/>
      <dgm:t>
        <a:bodyPr/>
        <a:lstStyle/>
        <a:p>
          <a:endParaRPr lang="ru-RU"/>
        </a:p>
      </dgm:t>
    </dgm:pt>
    <dgm:pt modelId="{ED177F0F-806F-478D-B904-24A54E4C2CF9}" type="sibTrans" cxnId="{F8942CE6-9498-499A-96B5-1A17089C332F}">
      <dgm:prSet/>
      <dgm:spPr/>
      <dgm:t>
        <a:bodyPr/>
        <a:lstStyle/>
        <a:p>
          <a:endParaRPr lang="ru-RU"/>
        </a:p>
      </dgm:t>
    </dgm:pt>
    <dgm:pt modelId="{5124D974-4C7D-4768-A34B-BB5154DD06D0}">
      <dgm:prSet/>
      <dgm:spPr/>
      <dgm:t>
        <a:bodyPr/>
        <a:lstStyle/>
        <a:p>
          <a:r>
            <a:rPr lang="ru-RU" dirty="0" smtClean="0"/>
            <a:t>эргономичность</a:t>
          </a:r>
          <a:endParaRPr lang="ru-RU" dirty="0"/>
        </a:p>
      </dgm:t>
    </dgm:pt>
    <dgm:pt modelId="{701EB1CB-AD86-424D-843C-96FD2BFFF74B}" type="parTrans" cxnId="{F0A31EC3-273B-4645-B91C-45D0D3CCD13F}">
      <dgm:prSet/>
      <dgm:spPr/>
      <dgm:t>
        <a:bodyPr/>
        <a:lstStyle/>
        <a:p>
          <a:endParaRPr lang="ru-RU"/>
        </a:p>
      </dgm:t>
    </dgm:pt>
    <dgm:pt modelId="{3C9F93C6-3DEE-4497-8B6B-A886BC14BF32}" type="sibTrans" cxnId="{F0A31EC3-273B-4645-B91C-45D0D3CCD13F}">
      <dgm:prSet/>
      <dgm:spPr/>
      <dgm:t>
        <a:bodyPr/>
        <a:lstStyle/>
        <a:p>
          <a:endParaRPr lang="ru-RU"/>
        </a:p>
      </dgm:t>
    </dgm:pt>
    <dgm:pt modelId="{65253E89-943D-458C-A206-EF2FA03A11CF}">
      <dgm:prSet/>
      <dgm:spPr/>
      <dgm:t>
        <a:bodyPr/>
        <a:lstStyle/>
        <a:p>
          <a:r>
            <a:rPr lang="ru-RU" dirty="0" smtClean="0"/>
            <a:t>экспрессия</a:t>
          </a:r>
          <a:endParaRPr lang="ru-RU" dirty="0"/>
        </a:p>
      </dgm:t>
    </dgm:pt>
    <dgm:pt modelId="{AAAFAD5F-ECB4-498C-B9B7-3F3F67B3AD9B}" type="parTrans" cxnId="{D8CCF63B-3B0A-413A-A289-9198C5919F20}">
      <dgm:prSet/>
      <dgm:spPr/>
      <dgm:t>
        <a:bodyPr/>
        <a:lstStyle/>
        <a:p>
          <a:endParaRPr lang="ru-RU"/>
        </a:p>
      </dgm:t>
    </dgm:pt>
    <dgm:pt modelId="{D0E073B3-9792-40AC-AA57-FD09E15C7FA6}" type="sibTrans" cxnId="{D8CCF63B-3B0A-413A-A289-9198C5919F20}">
      <dgm:prSet/>
      <dgm:spPr/>
      <dgm:t>
        <a:bodyPr/>
        <a:lstStyle/>
        <a:p>
          <a:endParaRPr lang="ru-RU"/>
        </a:p>
      </dgm:t>
    </dgm:pt>
    <dgm:pt modelId="{CBA7D11E-5522-493F-BFDD-2BA0133E574F}">
      <dgm:prSet/>
      <dgm:spPr/>
      <dgm:t>
        <a:bodyPr/>
        <a:lstStyle/>
        <a:p>
          <a:r>
            <a:rPr lang="ru-RU" dirty="0" smtClean="0"/>
            <a:t>эффективность</a:t>
          </a:r>
          <a:endParaRPr lang="ru-RU" dirty="0"/>
        </a:p>
      </dgm:t>
    </dgm:pt>
    <dgm:pt modelId="{27F8A991-5502-462E-A047-E2A2BE13F383}" type="parTrans" cxnId="{9CCD65B9-A65A-47B3-9CBD-840E52DEE2A4}">
      <dgm:prSet/>
      <dgm:spPr/>
      <dgm:t>
        <a:bodyPr/>
        <a:lstStyle/>
        <a:p>
          <a:endParaRPr lang="ru-RU"/>
        </a:p>
      </dgm:t>
    </dgm:pt>
    <dgm:pt modelId="{44B2679A-BBF4-411D-BA0E-627B064656F7}" type="sibTrans" cxnId="{9CCD65B9-A65A-47B3-9CBD-840E52DEE2A4}">
      <dgm:prSet/>
      <dgm:spPr/>
      <dgm:t>
        <a:bodyPr/>
        <a:lstStyle/>
        <a:p>
          <a:endParaRPr lang="ru-RU"/>
        </a:p>
      </dgm:t>
    </dgm:pt>
    <dgm:pt modelId="{C1A6A248-DC76-4E6B-83D9-14438B39BBA8}">
      <dgm:prSet/>
      <dgm:spPr/>
      <dgm:t>
        <a:bodyPr/>
        <a:lstStyle/>
        <a:p>
          <a:r>
            <a:rPr lang="ru-RU" dirty="0" smtClean="0"/>
            <a:t>удобство</a:t>
          </a:r>
          <a:endParaRPr lang="ru-RU" dirty="0"/>
        </a:p>
      </dgm:t>
    </dgm:pt>
    <dgm:pt modelId="{EBE3600A-59ED-4DCD-B7AE-6866635CC53D}" type="parTrans" cxnId="{B64F9B30-9EC1-4E5D-9CA2-F4A5EBE1C980}">
      <dgm:prSet/>
      <dgm:spPr/>
      <dgm:t>
        <a:bodyPr/>
        <a:lstStyle/>
        <a:p>
          <a:endParaRPr lang="ru-RU"/>
        </a:p>
      </dgm:t>
    </dgm:pt>
    <dgm:pt modelId="{BB6AAFAC-FB55-4ABC-8D06-36738522FB66}" type="sibTrans" cxnId="{B64F9B30-9EC1-4E5D-9CA2-F4A5EBE1C980}">
      <dgm:prSet/>
      <dgm:spPr/>
      <dgm:t>
        <a:bodyPr/>
        <a:lstStyle/>
        <a:p>
          <a:endParaRPr lang="ru-RU"/>
        </a:p>
      </dgm:t>
    </dgm:pt>
    <dgm:pt modelId="{D47D2086-62D3-4A9B-8038-D90FF90F68D0}" type="pres">
      <dgm:prSet presAssocID="{85B8E3CD-FA3B-4AB6-BA0A-E4C7B9C78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798CD1-50A8-46D2-9A77-876DD7BE0E50}" type="pres">
      <dgm:prSet presAssocID="{763F26A8-54BC-4807-BCA6-BF731DB599C8}" presName="vertFlow" presStyleCnt="0"/>
      <dgm:spPr/>
    </dgm:pt>
    <dgm:pt modelId="{D7629E47-320D-4F7C-A8AE-2D7843ACAA6F}" type="pres">
      <dgm:prSet presAssocID="{763F26A8-54BC-4807-BCA6-BF731DB599C8}" presName="header" presStyleLbl="node1" presStyleIdx="0" presStyleCnt="4" custScaleY="220773" custLinFactY="-96898" custLinFactNeighborX="311" custLinFactNeighborY="-100000"/>
      <dgm:spPr/>
      <dgm:t>
        <a:bodyPr/>
        <a:lstStyle/>
        <a:p>
          <a:endParaRPr lang="ru-RU"/>
        </a:p>
      </dgm:t>
    </dgm:pt>
    <dgm:pt modelId="{688D2EFD-69D4-416A-9906-BED1D9FFAEA2}" type="pres">
      <dgm:prSet presAssocID="{311D548C-2220-4714-851C-8D0A1DC3B6B6}" presName="parTrans" presStyleLbl="sibTrans2D1" presStyleIdx="0" presStyleCnt="8" custLinFactNeighborX="2905" custLinFactNeighborY="-49813"/>
      <dgm:spPr/>
      <dgm:t>
        <a:bodyPr/>
        <a:lstStyle/>
        <a:p>
          <a:endParaRPr lang="ru-RU"/>
        </a:p>
      </dgm:t>
    </dgm:pt>
    <dgm:pt modelId="{D779E9A0-E645-4220-9BE2-AB8B3CA1CE4E}" type="pres">
      <dgm:prSet presAssocID="{9FE58A77-C9F8-416A-A931-26C4A3510EED}" presName="child" presStyleLbl="alignAccFollowNode1" presStyleIdx="0" presStyleCnt="8" custLinFactY="-36531" custLinFactNeighborX="3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C4ED6-8007-4469-8934-826B26331387}" type="pres">
      <dgm:prSet presAssocID="{5FF023DE-3FD6-4198-AE68-795C864B608E}" presName="sibTrans" presStyleLbl="sibTrans2D1" presStyleIdx="1" presStyleCnt="8"/>
      <dgm:spPr/>
      <dgm:t>
        <a:bodyPr/>
        <a:lstStyle/>
        <a:p>
          <a:endParaRPr lang="ru-RU"/>
        </a:p>
      </dgm:t>
    </dgm:pt>
    <dgm:pt modelId="{C75477EB-34A9-458C-8468-7B72B9097D78}" type="pres">
      <dgm:prSet presAssocID="{F1158B8C-D2BD-4622-BC2F-4B5E17A4CDB5}" presName="child" presStyleLbl="alignAccFollowNode1" presStyleIdx="1" presStyleCnt="8" custLinFactNeighborX="335" custLinFactNeighborY="-398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8271E-D345-4AA8-B8AE-6D59865040E1}" type="pres">
      <dgm:prSet presAssocID="{763F26A8-54BC-4807-BCA6-BF731DB599C8}" presName="hSp" presStyleCnt="0"/>
      <dgm:spPr/>
    </dgm:pt>
    <dgm:pt modelId="{C71ED193-A78E-4F69-8706-9F278B26E8C0}" type="pres">
      <dgm:prSet presAssocID="{88901F71-B8F4-43E5-80A7-F1F351684855}" presName="vertFlow" presStyleCnt="0"/>
      <dgm:spPr/>
    </dgm:pt>
    <dgm:pt modelId="{07AFDFC4-0C70-42F7-AF9F-D9D0A02CD4F6}" type="pres">
      <dgm:prSet presAssocID="{88901F71-B8F4-43E5-80A7-F1F351684855}" presName="header" presStyleLbl="node1" presStyleIdx="1" presStyleCnt="4" custScaleY="220772" custLinFactY="-96898" custLinFactNeighborX="1982" custLinFactNeighborY="-100000"/>
      <dgm:spPr/>
      <dgm:t>
        <a:bodyPr/>
        <a:lstStyle/>
        <a:p>
          <a:endParaRPr lang="ru-RU"/>
        </a:p>
      </dgm:t>
    </dgm:pt>
    <dgm:pt modelId="{B97AB7A0-4353-4F82-9DA4-AB63E1CC7BD6}" type="pres">
      <dgm:prSet presAssocID="{D8818272-3ED0-4EFC-857D-45E47DF5B09A}" presName="parTrans" presStyleLbl="sibTrans2D1" presStyleIdx="2" presStyleCnt="8" custLinFactNeighborX="-28020" custLinFactNeighborY="-49273"/>
      <dgm:spPr/>
      <dgm:t>
        <a:bodyPr/>
        <a:lstStyle/>
        <a:p>
          <a:endParaRPr lang="ru-RU"/>
        </a:p>
      </dgm:t>
    </dgm:pt>
    <dgm:pt modelId="{1A5A6AEE-5830-460A-9225-FC2FCF901EA8}" type="pres">
      <dgm:prSet presAssocID="{EF38436F-F9EF-422A-ABE0-8C9A4873FE3A}" presName="child" presStyleLbl="alignAccFollowNode1" presStyleIdx="2" presStyleCnt="8" custLinFactY="-36530" custLinFactNeighborX="269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553D5-C2B0-4CB5-904D-E230BD9F3E72}" type="pres">
      <dgm:prSet presAssocID="{68AE70E0-8BA6-402D-8A31-9B7861CA5A43}" presName="sibTrans" presStyleLbl="sibTrans2D1" presStyleIdx="3" presStyleCnt="8"/>
      <dgm:spPr/>
      <dgm:t>
        <a:bodyPr/>
        <a:lstStyle/>
        <a:p>
          <a:endParaRPr lang="ru-RU"/>
        </a:p>
      </dgm:t>
    </dgm:pt>
    <dgm:pt modelId="{88818775-1B10-4AEE-B94F-1514AA849607}" type="pres">
      <dgm:prSet presAssocID="{29E2B84F-B065-4396-BB8C-A7C4E3A09192}" presName="child" presStyleLbl="alignAccFollowNode1" presStyleIdx="3" presStyleCnt="8" custLinFactNeighborX="2691" custLinFactNeighborY="-398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E8862-F20D-4CFA-8043-79DA53E4AAA2}" type="pres">
      <dgm:prSet presAssocID="{88901F71-B8F4-43E5-80A7-F1F351684855}" presName="hSp" presStyleCnt="0"/>
      <dgm:spPr/>
    </dgm:pt>
    <dgm:pt modelId="{CB258B68-B07F-4AB3-BE6E-EB78370493E1}" type="pres">
      <dgm:prSet presAssocID="{91FB76D5-B4BE-4BB9-9F98-2409F74EB961}" presName="vertFlow" presStyleCnt="0"/>
      <dgm:spPr/>
    </dgm:pt>
    <dgm:pt modelId="{A3629376-9EBC-47CA-936E-432EFBB8656B}" type="pres">
      <dgm:prSet presAssocID="{91FB76D5-B4BE-4BB9-9F98-2409F74EB961}" presName="header" presStyleLbl="node1" presStyleIdx="2" presStyleCnt="4" custScaleY="210204" custLinFactY="-80944" custLinFactNeighborX="-336" custLinFactNeighborY="-100000"/>
      <dgm:spPr/>
      <dgm:t>
        <a:bodyPr/>
        <a:lstStyle/>
        <a:p>
          <a:endParaRPr lang="ru-RU"/>
        </a:p>
      </dgm:t>
    </dgm:pt>
    <dgm:pt modelId="{675D1983-8A8D-4772-8D3E-59DE7C7B0518}" type="pres">
      <dgm:prSet presAssocID="{F72E32E7-398B-4E7B-A3EF-CA564AE447CB}" presName="parTrans" presStyleLbl="sibTrans2D1" presStyleIdx="4" presStyleCnt="8" custLinFactNeighborX="15106" custLinFactNeighborY="18285"/>
      <dgm:spPr/>
      <dgm:t>
        <a:bodyPr/>
        <a:lstStyle/>
        <a:p>
          <a:endParaRPr lang="ru-RU"/>
        </a:p>
      </dgm:t>
    </dgm:pt>
    <dgm:pt modelId="{005D7E6F-3BE0-4498-922A-E5DB0C0AEEA3}" type="pres">
      <dgm:prSet presAssocID="{DA6EA47E-6582-457E-BC33-7600B9AB4C60}" presName="child" presStyleLbl="alignAccFollowNode1" presStyleIdx="4" presStyleCnt="8" custLinFactY="-25602" custLinFactNeighborX="-33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5DCB6-2412-40C9-BFAF-318F7524CB53}" type="pres">
      <dgm:prSet presAssocID="{ED177F0F-806F-478D-B904-24A54E4C2CF9}" presName="sibTrans" presStyleLbl="sibTrans2D1" presStyleIdx="5" presStyleCnt="8"/>
      <dgm:spPr/>
      <dgm:t>
        <a:bodyPr/>
        <a:lstStyle/>
        <a:p>
          <a:endParaRPr lang="ru-RU"/>
        </a:p>
      </dgm:t>
    </dgm:pt>
    <dgm:pt modelId="{B29742C6-8169-4143-BB02-6761BA204647}" type="pres">
      <dgm:prSet presAssocID="{65253E89-943D-458C-A206-EF2FA03A11CF}" presName="child" presStyleLbl="alignAccFollow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6FE5D-B7AB-4C27-B321-2E7E64D082D5}" type="pres">
      <dgm:prSet presAssocID="{91FB76D5-B4BE-4BB9-9F98-2409F74EB961}" presName="hSp" presStyleCnt="0"/>
      <dgm:spPr/>
    </dgm:pt>
    <dgm:pt modelId="{9EB44293-8B8C-4947-BDAC-CD6E796D7AB9}" type="pres">
      <dgm:prSet presAssocID="{5124D974-4C7D-4768-A34B-BB5154DD06D0}" presName="vertFlow" presStyleCnt="0"/>
      <dgm:spPr/>
    </dgm:pt>
    <dgm:pt modelId="{1DEC51D8-2836-46FF-9663-CDFFA4692D30}" type="pres">
      <dgm:prSet presAssocID="{5124D974-4C7D-4768-A34B-BB5154DD06D0}" presName="header" presStyleLbl="node1" presStyleIdx="3" presStyleCnt="4" custScaleX="113328" custScaleY="188864" custLinFactY="-80944" custLinFactNeighborX="-2654" custLinFactNeighborY="-100000"/>
      <dgm:spPr/>
      <dgm:t>
        <a:bodyPr/>
        <a:lstStyle/>
        <a:p>
          <a:endParaRPr lang="ru-RU"/>
        </a:p>
      </dgm:t>
    </dgm:pt>
    <dgm:pt modelId="{11AE1221-AC7B-4E6B-9E53-DE92D7225EDB}" type="pres">
      <dgm:prSet presAssocID="{27F8A991-5502-462E-A047-E2A2BE13F383}" presName="parTrans" presStyleLbl="sibTrans2D1" presStyleIdx="6" presStyleCnt="8" custLinFactNeighborX="23857" custLinFactNeighborY="-94571"/>
      <dgm:spPr/>
      <dgm:t>
        <a:bodyPr/>
        <a:lstStyle/>
        <a:p>
          <a:endParaRPr lang="ru-RU"/>
        </a:p>
      </dgm:t>
    </dgm:pt>
    <dgm:pt modelId="{218B010C-91E3-4E13-883B-E9E82A61AF31}" type="pres">
      <dgm:prSet presAssocID="{CBA7D11E-5522-493F-BFDD-2BA0133E574F}" presName="child" presStyleLbl="alignAccFollowNode1" presStyleIdx="6" presStyleCnt="8" custScaleX="116070" custScaleY="77164" custLinFactNeighborX="-4633" custLinFactNeighborY="-673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87C9D-CFFD-4F97-880D-032331EA37D6}" type="pres">
      <dgm:prSet presAssocID="{44B2679A-BBF4-411D-BA0E-627B064656F7}" presName="sibTrans" presStyleLbl="sibTrans2D1" presStyleIdx="7" presStyleCnt="8"/>
      <dgm:spPr/>
      <dgm:t>
        <a:bodyPr/>
        <a:lstStyle/>
        <a:p>
          <a:endParaRPr lang="ru-RU"/>
        </a:p>
      </dgm:t>
    </dgm:pt>
    <dgm:pt modelId="{39C76E35-80BA-4A65-AFCA-79250B865EAB}" type="pres">
      <dgm:prSet presAssocID="{C1A6A248-DC76-4E6B-83D9-14438B39BBA8}" presName="child" presStyleLbl="alignAccFollow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0956E-8F0E-442A-820B-3B331D658E7C}" type="presOf" srcId="{91FB76D5-B4BE-4BB9-9F98-2409F74EB961}" destId="{A3629376-9EBC-47CA-936E-432EFBB8656B}" srcOrd="0" destOrd="0" presId="urn:microsoft.com/office/officeart/2005/8/layout/lProcess1"/>
    <dgm:cxn modelId="{5C72A647-8CE4-4FFD-B637-BE305716E3CD}" type="presOf" srcId="{F72E32E7-398B-4E7B-A3EF-CA564AE447CB}" destId="{675D1983-8A8D-4772-8D3E-59DE7C7B0518}" srcOrd="0" destOrd="0" presId="urn:microsoft.com/office/officeart/2005/8/layout/lProcess1"/>
    <dgm:cxn modelId="{56C66C09-2566-4B26-9123-A2F4008BBBDE}" type="presOf" srcId="{5FF023DE-3FD6-4198-AE68-795C864B608E}" destId="{F12C4ED6-8007-4469-8934-826B26331387}" srcOrd="0" destOrd="0" presId="urn:microsoft.com/office/officeart/2005/8/layout/lProcess1"/>
    <dgm:cxn modelId="{7FED44D3-E855-40B7-877E-EB129F5158C1}" type="presOf" srcId="{85B8E3CD-FA3B-4AB6-BA0A-E4C7B9C78905}" destId="{D47D2086-62D3-4A9B-8038-D90FF90F68D0}" srcOrd="0" destOrd="0" presId="urn:microsoft.com/office/officeart/2005/8/layout/lProcess1"/>
    <dgm:cxn modelId="{094D455C-61CF-4F78-A65E-B94978B9FB90}" srcId="{88901F71-B8F4-43E5-80A7-F1F351684855}" destId="{29E2B84F-B065-4396-BB8C-A7C4E3A09192}" srcOrd="1" destOrd="0" parTransId="{A4774650-FDC4-4185-A107-760062AE81AF}" sibTransId="{6DA70EB8-DDC9-47E7-ABB0-F09E1561736D}"/>
    <dgm:cxn modelId="{79B7ACC7-57B6-4F9B-B90E-3C58A9CAF648}" srcId="{85B8E3CD-FA3B-4AB6-BA0A-E4C7B9C78905}" destId="{91FB76D5-B4BE-4BB9-9F98-2409F74EB961}" srcOrd="2" destOrd="0" parTransId="{8C502A77-A858-4F13-81FB-D472C8812C18}" sibTransId="{7AEEE447-4D3F-45B8-8517-70E8AB452C4E}"/>
    <dgm:cxn modelId="{D8CCF63B-3B0A-413A-A289-9198C5919F20}" srcId="{91FB76D5-B4BE-4BB9-9F98-2409F74EB961}" destId="{65253E89-943D-458C-A206-EF2FA03A11CF}" srcOrd="1" destOrd="0" parTransId="{AAAFAD5F-ECB4-498C-B9B7-3F3F67B3AD9B}" sibTransId="{D0E073B3-9792-40AC-AA57-FD09E15C7FA6}"/>
    <dgm:cxn modelId="{6565E4D6-B879-4028-84D6-8970B4434EEC}" srcId="{85B8E3CD-FA3B-4AB6-BA0A-E4C7B9C78905}" destId="{763F26A8-54BC-4807-BCA6-BF731DB599C8}" srcOrd="0" destOrd="0" parTransId="{E13E73AF-7C00-40BD-919D-FC260E192858}" sibTransId="{A6FB04DF-D67A-471F-AA31-C8EB7375C4CF}"/>
    <dgm:cxn modelId="{9CCD65B9-A65A-47B3-9CBD-840E52DEE2A4}" srcId="{5124D974-4C7D-4768-A34B-BB5154DD06D0}" destId="{CBA7D11E-5522-493F-BFDD-2BA0133E574F}" srcOrd="0" destOrd="0" parTransId="{27F8A991-5502-462E-A047-E2A2BE13F383}" sibTransId="{44B2679A-BBF4-411D-BA0E-627B064656F7}"/>
    <dgm:cxn modelId="{ECE1A7F6-BE29-4C22-95C3-2DB64B5BAB82}" type="presOf" srcId="{311D548C-2220-4714-851C-8D0A1DC3B6B6}" destId="{688D2EFD-69D4-416A-9906-BED1D9FFAEA2}" srcOrd="0" destOrd="0" presId="urn:microsoft.com/office/officeart/2005/8/layout/lProcess1"/>
    <dgm:cxn modelId="{357C04B3-D658-4685-B218-DDA889320AE6}" type="presOf" srcId="{9FE58A77-C9F8-416A-A931-26C4A3510EED}" destId="{D779E9A0-E645-4220-9BE2-AB8B3CA1CE4E}" srcOrd="0" destOrd="0" presId="urn:microsoft.com/office/officeart/2005/8/layout/lProcess1"/>
    <dgm:cxn modelId="{F8942CE6-9498-499A-96B5-1A17089C332F}" srcId="{91FB76D5-B4BE-4BB9-9F98-2409F74EB961}" destId="{DA6EA47E-6582-457E-BC33-7600B9AB4C60}" srcOrd="0" destOrd="0" parTransId="{F72E32E7-398B-4E7B-A3EF-CA564AE447CB}" sibTransId="{ED177F0F-806F-478D-B904-24A54E4C2CF9}"/>
    <dgm:cxn modelId="{27F25CA9-7E3D-41BB-A3B5-41403E4E227E}" type="presOf" srcId="{D8818272-3ED0-4EFC-857D-45E47DF5B09A}" destId="{B97AB7A0-4353-4F82-9DA4-AB63E1CC7BD6}" srcOrd="0" destOrd="0" presId="urn:microsoft.com/office/officeart/2005/8/layout/lProcess1"/>
    <dgm:cxn modelId="{F2B9DA94-16B5-4A00-83D3-82DADC0EB1F3}" srcId="{88901F71-B8F4-43E5-80A7-F1F351684855}" destId="{EF38436F-F9EF-422A-ABE0-8C9A4873FE3A}" srcOrd="0" destOrd="0" parTransId="{D8818272-3ED0-4EFC-857D-45E47DF5B09A}" sibTransId="{68AE70E0-8BA6-402D-8A31-9B7861CA5A43}"/>
    <dgm:cxn modelId="{C554BD94-E73C-4863-AC88-57A3524B85C6}" type="presOf" srcId="{27F8A991-5502-462E-A047-E2A2BE13F383}" destId="{11AE1221-AC7B-4E6B-9E53-DE92D7225EDB}" srcOrd="0" destOrd="0" presId="urn:microsoft.com/office/officeart/2005/8/layout/lProcess1"/>
    <dgm:cxn modelId="{CB7D2AB8-9533-42F1-92D1-56BA145BEAD3}" type="presOf" srcId="{763F26A8-54BC-4807-BCA6-BF731DB599C8}" destId="{D7629E47-320D-4F7C-A8AE-2D7843ACAA6F}" srcOrd="0" destOrd="0" presId="urn:microsoft.com/office/officeart/2005/8/layout/lProcess1"/>
    <dgm:cxn modelId="{957C6C38-8338-4145-84E9-3173A57AE316}" srcId="{85B8E3CD-FA3B-4AB6-BA0A-E4C7B9C78905}" destId="{88901F71-B8F4-43E5-80A7-F1F351684855}" srcOrd="1" destOrd="0" parTransId="{F6C8433A-923D-4521-B0D2-9348D7FB9232}" sibTransId="{F028DF19-FB4A-43FB-8EC0-ABDF1B29F015}"/>
    <dgm:cxn modelId="{F0A31EC3-273B-4645-B91C-45D0D3CCD13F}" srcId="{85B8E3CD-FA3B-4AB6-BA0A-E4C7B9C78905}" destId="{5124D974-4C7D-4768-A34B-BB5154DD06D0}" srcOrd="3" destOrd="0" parTransId="{701EB1CB-AD86-424D-843C-96FD2BFFF74B}" sibTransId="{3C9F93C6-3DEE-4497-8B6B-A886BC14BF32}"/>
    <dgm:cxn modelId="{B64F9B30-9EC1-4E5D-9CA2-F4A5EBE1C980}" srcId="{5124D974-4C7D-4768-A34B-BB5154DD06D0}" destId="{C1A6A248-DC76-4E6B-83D9-14438B39BBA8}" srcOrd="1" destOrd="0" parTransId="{EBE3600A-59ED-4DCD-B7AE-6866635CC53D}" sibTransId="{BB6AAFAC-FB55-4ABC-8D06-36738522FB66}"/>
    <dgm:cxn modelId="{78F4ED48-658B-4C5C-816A-0D9FE305346F}" type="presOf" srcId="{68AE70E0-8BA6-402D-8A31-9B7861CA5A43}" destId="{174553D5-C2B0-4CB5-904D-E230BD9F3E72}" srcOrd="0" destOrd="0" presId="urn:microsoft.com/office/officeart/2005/8/layout/lProcess1"/>
    <dgm:cxn modelId="{78F6B1F4-74CD-47A7-B2FE-AD8893FC17C3}" srcId="{763F26A8-54BC-4807-BCA6-BF731DB599C8}" destId="{F1158B8C-D2BD-4622-BC2F-4B5E17A4CDB5}" srcOrd="1" destOrd="0" parTransId="{D9918315-6CEB-41D8-B509-B511BA0F5C46}" sibTransId="{96AFD32C-7207-48B3-A33E-1FE60542B6A1}"/>
    <dgm:cxn modelId="{BF66EF4E-FF6E-4684-950B-AD924DEA6EE3}" type="presOf" srcId="{65253E89-943D-458C-A206-EF2FA03A11CF}" destId="{B29742C6-8169-4143-BB02-6761BA204647}" srcOrd="0" destOrd="0" presId="urn:microsoft.com/office/officeart/2005/8/layout/lProcess1"/>
    <dgm:cxn modelId="{4859C3F3-D5B1-47AF-B454-1153B9542C66}" type="presOf" srcId="{5124D974-4C7D-4768-A34B-BB5154DD06D0}" destId="{1DEC51D8-2836-46FF-9663-CDFFA4692D30}" srcOrd="0" destOrd="0" presId="urn:microsoft.com/office/officeart/2005/8/layout/lProcess1"/>
    <dgm:cxn modelId="{4E6DCE53-185B-40C0-B4AF-FA50348ED81A}" type="presOf" srcId="{CBA7D11E-5522-493F-BFDD-2BA0133E574F}" destId="{218B010C-91E3-4E13-883B-E9E82A61AF31}" srcOrd="0" destOrd="0" presId="urn:microsoft.com/office/officeart/2005/8/layout/lProcess1"/>
    <dgm:cxn modelId="{FB140AC3-0896-4433-9BA1-5BD31BFFB9DF}" type="presOf" srcId="{EF38436F-F9EF-422A-ABE0-8C9A4873FE3A}" destId="{1A5A6AEE-5830-460A-9225-FC2FCF901EA8}" srcOrd="0" destOrd="0" presId="urn:microsoft.com/office/officeart/2005/8/layout/lProcess1"/>
    <dgm:cxn modelId="{10DBF1DE-BC19-4574-B00C-D8F3A935A89A}" type="presOf" srcId="{29E2B84F-B065-4396-BB8C-A7C4E3A09192}" destId="{88818775-1B10-4AEE-B94F-1514AA849607}" srcOrd="0" destOrd="0" presId="urn:microsoft.com/office/officeart/2005/8/layout/lProcess1"/>
    <dgm:cxn modelId="{3B0293BE-EA29-460C-B6D1-A59556277BC4}" type="presOf" srcId="{88901F71-B8F4-43E5-80A7-F1F351684855}" destId="{07AFDFC4-0C70-42F7-AF9F-D9D0A02CD4F6}" srcOrd="0" destOrd="0" presId="urn:microsoft.com/office/officeart/2005/8/layout/lProcess1"/>
    <dgm:cxn modelId="{94C9A245-3AF2-4C7F-BC6E-8F45A30DF7D0}" type="presOf" srcId="{DA6EA47E-6582-457E-BC33-7600B9AB4C60}" destId="{005D7E6F-3BE0-4498-922A-E5DB0C0AEEA3}" srcOrd="0" destOrd="0" presId="urn:microsoft.com/office/officeart/2005/8/layout/lProcess1"/>
    <dgm:cxn modelId="{9B84364E-A8A1-4FCE-A640-0CBBC8CD77AD}" type="presOf" srcId="{F1158B8C-D2BD-4622-BC2F-4B5E17A4CDB5}" destId="{C75477EB-34A9-458C-8468-7B72B9097D78}" srcOrd="0" destOrd="0" presId="urn:microsoft.com/office/officeart/2005/8/layout/lProcess1"/>
    <dgm:cxn modelId="{CA960A63-28B8-48E5-9561-989614F61F62}" type="presOf" srcId="{ED177F0F-806F-478D-B904-24A54E4C2CF9}" destId="{5395DCB6-2412-40C9-BFAF-318F7524CB53}" srcOrd="0" destOrd="0" presId="urn:microsoft.com/office/officeart/2005/8/layout/lProcess1"/>
    <dgm:cxn modelId="{CEFF5CE8-EBF0-4B2D-A7F2-014EA023CE80}" srcId="{763F26A8-54BC-4807-BCA6-BF731DB599C8}" destId="{9FE58A77-C9F8-416A-A931-26C4A3510EED}" srcOrd="0" destOrd="0" parTransId="{311D548C-2220-4714-851C-8D0A1DC3B6B6}" sibTransId="{5FF023DE-3FD6-4198-AE68-795C864B608E}"/>
    <dgm:cxn modelId="{19213340-6E7F-4F92-AE97-DCBB9DC8D588}" type="presOf" srcId="{44B2679A-BBF4-411D-BA0E-627B064656F7}" destId="{A1287C9D-CFFD-4F97-880D-032331EA37D6}" srcOrd="0" destOrd="0" presId="urn:microsoft.com/office/officeart/2005/8/layout/lProcess1"/>
    <dgm:cxn modelId="{BD57E6B5-496C-445F-86F6-A3298A495930}" type="presOf" srcId="{C1A6A248-DC76-4E6B-83D9-14438B39BBA8}" destId="{39C76E35-80BA-4A65-AFCA-79250B865EAB}" srcOrd="0" destOrd="0" presId="urn:microsoft.com/office/officeart/2005/8/layout/lProcess1"/>
    <dgm:cxn modelId="{E3E067A1-CA1B-4BBA-ACF0-4F3ABACC6BAF}" type="presParOf" srcId="{D47D2086-62D3-4A9B-8038-D90FF90F68D0}" destId="{1E798CD1-50A8-46D2-9A77-876DD7BE0E50}" srcOrd="0" destOrd="0" presId="urn:microsoft.com/office/officeart/2005/8/layout/lProcess1"/>
    <dgm:cxn modelId="{9DBBCC14-EDE6-4EE7-BA54-FA1B98ADFF80}" type="presParOf" srcId="{1E798CD1-50A8-46D2-9A77-876DD7BE0E50}" destId="{D7629E47-320D-4F7C-A8AE-2D7843ACAA6F}" srcOrd="0" destOrd="0" presId="urn:microsoft.com/office/officeart/2005/8/layout/lProcess1"/>
    <dgm:cxn modelId="{B0648BA4-7332-49B9-9880-70994DA5B93D}" type="presParOf" srcId="{1E798CD1-50A8-46D2-9A77-876DD7BE0E50}" destId="{688D2EFD-69D4-416A-9906-BED1D9FFAEA2}" srcOrd="1" destOrd="0" presId="urn:microsoft.com/office/officeart/2005/8/layout/lProcess1"/>
    <dgm:cxn modelId="{6F952C03-5F8B-4C32-A51D-E02F76E42B1A}" type="presParOf" srcId="{1E798CD1-50A8-46D2-9A77-876DD7BE0E50}" destId="{D779E9A0-E645-4220-9BE2-AB8B3CA1CE4E}" srcOrd="2" destOrd="0" presId="urn:microsoft.com/office/officeart/2005/8/layout/lProcess1"/>
    <dgm:cxn modelId="{2BE89967-5B5A-4DE4-B88C-1264E9102A5E}" type="presParOf" srcId="{1E798CD1-50A8-46D2-9A77-876DD7BE0E50}" destId="{F12C4ED6-8007-4469-8934-826B26331387}" srcOrd="3" destOrd="0" presId="urn:microsoft.com/office/officeart/2005/8/layout/lProcess1"/>
    <dgm:cxn modelId="{04493620-4036-4C92-A728-1A4095B84244}" type="presParOf" srcId="{1E798CD1-50A8-46D2-9A77-876DD7BE0E50}" destId="{C75477EB-34A9-458C-8468-7B72B9097D78}" srcOrd="4" destOrd="0" presId="urn:microsoft.com/office/officeart/2005/8/layout/lProcess1"/>
    <dgm:cxn modelId="{C20BA763-9ECC-4FD0-8040-1B37B8754B5E}" type="presParOf" srcId="{D47D2086-62D3-4A9B-8038-D90FF90F68D0}" destId="{0928271E-D345-4AA8-B8AE-6D59865040E1}" srcOrd="1" destOrd="0" presId="urn:microsoft.com/office/officeart/2005/8/layout/lProcess1"/>
    <dgm:cxn modelId="{937A8797-BC72-48FF-8816-231C4DA96554}" type="presParOf" srcId="{D47D2086-62D3-4A9B-8038-D90FF90F68D0}" destId="{C71ED193-A78E-4F69-8706-9F278B26E8C0}" srcOrd="2" destOrd="0" presId="urn:microsoft.com/office/officeart/2005/8/layout/lProcess1"/>
    <dgm:cxn modelId="{C573FD78-3ACD-4BC5-9861-518035653733}" type="presParOf" srcId="{C71ED193-A78E-4F69-8706-9F278B26E8C0}" destId="{07AFDFC4-0C70-42F7-AF9F-D9D0A02CD4F6}" srcOrd="0" destOrd="0" presId="urn:microsoft.com/office/officeart/2005/8/layout/lProcess1"/>
    <dgm:cxn modelId="{1A60A704-F7CE-48F0-99C3-22B67D3F3390}" type="presParOf" srcId="{C71ED193-A78E-4F69-8706-9F278B26E8C0}" destId="{B97AB7A0-4353-4F82-9DA4-AB63E1CC7BD6}" srcOrd="1" destOrd="0" presId="urn:microsoft.com/office/officeart/2005/8/layout/lProcess1"/>
    <dgm:cxn modelId="{BD494DE8-9AE4-478F-8542-2878CD47F709}" type="presParOf" srcId="{C71ED193-A78E-4F69-8706-9F278B26E8C0}" destId="{1A5A6AEE-5830-460A-9225-FC2FCF901EA8}" srcOrd="2" destOrd="0" presId="urn:microsoft.com/office/officeart/2005/8/layout/lProcess1"/>
    <dgm:cxn modelId="{9DD91FE0-E2B6-4F98-861E-9810E356B7BF}" type="presParOf" srcId="{C71ED193-A78E-4F69-8706-9F278B26E8C0}" destId="{174553D5-C2B0-4CB5-904D-E230BD9F3E72}" srcOrd="3" destOrd="0" presId="urn:microsoft.com/office/officeart/2005/8/layout/lProcess1"/>
    <dgm:cxn modelId="{39F6DC60-C89F-404E-A3DA-E1F8E18CA80D}" type="presParOf" srcId="{C71ED193-A78E-4F69-8706-9F278B26E8C0}" destId="{88818775-1B10-4AEE-B94F-1514AA849607}" srcOrd="4" destOrd="0" presId="urn:microsoft.com/office/officeart/2005/8/layout/lProcess1"/>
    <dgm:cxn modelId="{F823C83F-E8BB-4B53-ACAA-E64F1DFF97C1}" type="presParOf" srcId="{D47D2086-62D3-4A9B-8038-D90FF90F68D0}" destId="{3FAE8862-F20D-4CFA-8043-79DA53E4AAA2}" srcOrd="3" destOrd="0" presId="urn:microsoft.com/office/officeart/2005/8/layout/lProcess1"/>
    <dgm:cxn modelId="{491443A4-D23D-44E5-8798-9922791193B0}" type="presParOf" srcId="{D47D2086-62D3-4A9B-8038-D90FF90F68D0}" destId="{CB258B68-B07F-4AB3-BE6E-EB78370493E1}" srcOrd="4" destOrd="0" presId="urn:microsoft.com/office/officeart/2005/8/layout/lProcess1"/>
    <dgm:cxn modelId="{CDB5DC78-8036-4D04-B159-E49E1BB9D424}" type="presParOf" srcId="{CB258B68-B07F-4AB3-BE6E-EB78370493E1}" destId="{A3629376-9EBC-47CA-936E-432EFBB8656B}" srcOrd="0" destOrd="0" presId="urn:microsoft.com/office/officeart/2005/8/layout/lProcess1"/>
    <dgm:cxn modelId="{33AC6C7F-F600-4636-B377-AB728A56D761}" type="presParOf" srcId="{CB258B68-B07F-4AB3-BE6E-EB78370493E1}" destId="{675D1983-8A8D-4772-8D3E-59DE7C7B0518}" srcOrd="1" destOrd="0" presId="urn:microsoft.com/office/officeart/2005/8/layout/lProcess1"/>
    <dgm:cxn modelId="{9E972EB6-5E9C-4E0C-92B4-D468AD24658F}" type="presParOf" srcId="{CB258B68-B07F-4AB3-BE6E-EB78370493E1}" destId="{005D7E6F-3BE0-4498-922A-E5DB0C0AEEA3}" srcOrd="2" destOrd="0" presId="urn:microsoft.com/office/officeart/2005/8/layout/lProcess1"/>
    <dgm:cxn modelId="{54999E7A-2725-4A05-904F-34DD8E8E12A9}" type="presParOf" srcId="{CB258B68-B07F-4AB3-BE6E-EB78370493E1}" destId="{5395DCB6-2412-40C9-BFAF-318F7524CB53}" srcOrd="3" destOrd="0" presId="urn:microsoft.com/office/officeart/2005/8/layout/lProcess1"/>
    <dgm:cxn modelId="{0571A5AB-7B67-48D9-8B31-51F8379FE21E}" type="presParOf" srcId="{CB258B68-B07F-4AB3-BE6E-EB78370493E1}" destId="{B29742C6-8169-4143-BB02-6761BA204647}" srcOrd="4" destOrd="0" presId="urn:microsoft.com/office/officeart/2005/8/layout/lProcess1"/>
    <dgm:cxn modelId="{42B68275-3336-4BBE-A5F6-813161F3DA6B}" type="presParOf" srcId="{D47D2086-62D3-4A9B-8038-D90FF90F68D0}" destId="{C3C6FE5D-B7AB-4C27-B321-2E7E64D082D5}" srcOrd="5" destOrd="0" presId="urn:microsoft.com/office/officeart/2005/8/layout/lProcess1"/>
    <dgm:cxn modelId="{007E86A2-9686-4D6F-9101-E2C9F24BA213}" type="presParOf" srcId="{D47D2086-62D3-4A9B-8038-D90FF90F68D0}" destId="{9EB44293-8B8C-4947-BDAC-CD6E796D7AB9}" srcOrd="6" destOrd="0" presId="urn:microsoft.com/office/officeart/2005/8/layout/lProcess1"/>
    <dgm:cxn modelId="{A23141CA-60B5-41C3-90F4-279DAB8DEA27}" type="presParOf" srcId="{9EB44293-8B8C-4947-BDAC-CD6E796D7AB9}" destId="{1DEC51D8-2836-46FF-9663-CDFFA4692D30}" srcOrd="0" destOrd="0" presId="urn:microsoft.com/office/officeart/2005/8/layout/lProcess1"/>
    <dgm:cxn modelId="{D905D90D-696A-40C3-B406-88DA5B1C1369}" type="presParOf" srcId="{9EB44293-8B8C-4947-BDAC-CD6E796D7AB9}" destId="{11AE1221-AC7B-4E6B-9E53-DE92D7225EDB}" srcOrd="1" destOrd="0" presId="urn:microsoft.com/office/officeart/2005/8/layout/lProcess1"/>
    <dgm:cxn modelId="{38FC77AB-E60E-4825-9034-87E45ABFC53E}" type="presParOf" srcId="{9EB44293-8B8C-4947-BDAC-CD6E796D7AB9}" destId="{218B010C-91E3-4E13-883B-E9E82A61AF31}" srcOrd="2" destOrd="0" presId="urn:microsoft.com/office/officeart/2005/8/layout/lProcess1"/>
    <dgm:cxn modelId="{20037D76-7759-4728-859C-2014BFE3DEE8}" type="presParOf" srcId="{9EB44293-8B8C-4947-BDAC-CD6E796D7AB9}" destId="{A1287C9D-CFFD-4F97-880D-032331EA37D6}" srcOrd="3" destOrd="0" presId="urn:microsoft.com/office/officeart/2005/8/layout/lProcess1"/>
    <dgm:cxn modelId="{0243656F-5E53-48B7-80E4-5FBE3AE03696}" type="presParOf" srcId="{9EB44293-8B8C-4947-BDAC-CD6E796D7AB9}" destId="{39C76E35-80BA-4A65-AFCA-79250B865EAB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A6BF8F-A974-4EBB-A202-A9A4F3B61DBD}" type="doc">
      <dgm:prSet loTypeId="urn:microsoft.com/office/officeart/2005/8/layout/list1" loCatId="list" qsTypeId="urn:microsoft.com/office/officeart/2005/8/quickstyle/simple1#4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A6897E4A-AC60-4586-828F-4BF7971AF03D}">
      <dgm:prSet phldrT="[Текст]" custT="1"/>
      <dgm:spPr/>
      <dgm:t>
        <a:bodyPr/>
        <a:lstStyle/>
        <a:p>
          <a:r>
            <a:rPr lang="ru-RU" sz="2000" b="1" smtClean="0">
              <a:latin typeface="Times New Roman"/>
              <a:ea typeface="Times New Roman"/>
            </a:rPr>
            <a:t>среда, погода</a:t>
          </a:r>
          <a:endParaRPr lang="ru-RU" sz="2000" b="1"/>
        </a:p>
      </dgm:t>
    </dgm:pt>
    <dgm:pt modelId="{C6DEC279-55A5-4591-A991-F72221CBAE0E}" type="parTrans" cxnId="{C2906F96-30B6-4A82-A3AB-B7E5409845F7}">
      <dgm:prSet/>
      <dgm:spPr/>
      <dgm:t>
        <a:bodyPr/>
        <a:lstStyle/>
        <a:p>
          <a:endParaRPr lang="ru-RU" sz="2000" b="1"/>
        </a:p>
      </dgm:t>
    </dgm:pt>
    <dgm:pt modelId="{E3717B1D-2F0C-440A-AB7F-CC68470C1607}" type="sibTrans" cxnId="{C2906F96-30B6-4A82-A3AB-B7E5409845F7}">
      <dgm:prSet/>
      <dgm:spPr/>
      <dgm:t>
        <a:bodyPr/>
        <a:lstStyle/>
        <a:p>
          <a:endParaRPr lang="ru-RU" sz="2000" b="1"/>
        </a:p>
      </dgm:t>
    </dgm:pt>
    <dgm:pt modelId="{0DB4245F-BD85-42B2-B0F3-31A2160D2C36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/>
              <a:ea typeface="Times New Roman"/>
            </a:rPr>
            <a:t>Традиции и правила</a:t>
          </a:r>
          <a:endParaRPr lang="ru-RU" sz="2000" b="1" dirty="0"/>
        </a:p>
      </dgm:t>
    </dgm:pt>
    <dgm:pt modelId="{82F972CE-3C19-46E1-BCF6-575B6A8553A6}" type="parTrans" cxnId="{B802C023-0FDA-42FE-9034-B91AB60DA081}">
      <dgm:prSet/>
      <dgm:spPr/>
      <dgm:t>
        <a:bodyPr/>
        <a:lstStyle/>
        <a:p>
          <a:endParaRPr lang="ru-RU" sz="2000" b="1"/>
        </a:p>
      </dgm:t>
    </dgm:pt>
    <dgm:pt modelId="{5DC62296-E5EF-485C-B738-D45845118291}" type="sibTrans" cxnId="{B802C023-0FDA-42FE-9034-B91AB60DA081}">
      <dgm:prSet/>
      <dgm:spPr/>
      <dgm:t>
        <a:bodyPr/>
        <a:lstStyle/>
        <a:p>
          <a:endParaRPr lang="ru-RU" sz="2000" b="1"/>
        </a:p>
      </dgm:t>
    </dgm:pt>
    <dgm:pt modelId="{ADADDF50-DFE9-4311-BE35-EE2AFF1BE97B}">
      <dgm:prSet custT="1"/>
      <dgm:spPr/>
      <dgm:t>
        <a:bodyPr/>
        <a:lstStyle/>
        <a:p>
          <a:r>
            <a:rPr lang="ru-RU" sz="2000" b="1" dirty="0" smtClean="0">
              <a:latin typeface="Times New Roman"/>
              <a:ea typeface="Times New Roman"/>
            </a:rPr>
            <a:t>опыт</a:t>
          </a:r>
          <a:endParaRPr lang="ru-RU" sz="2000" b="1" dirty="0"/>
        </a:p>
      </dgm:t>
    </dgm:pt>
    <dgm:pt modelId="{EE81CC38-5D42-4E08-8BA4-B82D7FF28A89}" type="parTrans" cxnId="{59AF6067-287A-40B4-BC32-91E69A27D03E}">
      <dgm:prSet/>
      <dgm:spPr/>
      <dgm:t>
        <a:bodyPr/>
        <a:lstStyle/>
        <a:p>
          <a:endParaRPr lang="ru-RU" sz="2000" b="1"/>
        </a:p>
      </dgm:t>
    </dgm:pt>
    <dgm:pt modelId="{5EB1057F-A26C-4930-A46B-62F59B50093C}" type="sibTrans" cxnId="{59AF6067-287A-40B4-BC32-91E69A27D03E}">
      <dgm:prSet/>
      <dgm:spPr/>
      <dgm:t>
        <a:bodyPr/>
        <a:lstStyle/>
        <a:p>
          <a:endParaRPr lang="ru-RU" sz="2000" b="1"/>
        </a:p>
      </dgm:t>
    </dgm:pt>
    <dgm:pt modelId="{5ADB4245-C772-4D91-BE63-36A8D99644AE}">
      <dgm:prSet custT="1"/>
      <dgm:spPr/>
      <dgm:t>
        <a:bodyPr/>
        <a:lstStyle/>
        <a:p>
          <a:r>
            <a:rPr lang="ru-RU" sz="2000" b="1" dirty="0" smtClean="0">
              <a:latin typeface="Times New Roman"/>
              <a:ea typeface="Times New Roman"/>
            </a:rPr>
            <a:t>задатки, одаренность</a:t>
          </a:r>
          <a:endParaRPr lang="ru-RU" sz="2000" b="1" dirty="0"/>
        </a:p>
      </dgm:t>
    </dgm:pt>
    <dgm:pt modelId="{5ADF308A-48BD-41D8-89D9-C5EBE959A7C0}" type="parTrans" cxnId="{992D2A67-E1AA-4914-B83B-7285A957E7D8}">
      <dgm:prSet/>
      <dgm:spPr/>
      <dgm:t>
        <a:bodyPr/>
        <a:lstStyle/>
        <a:p>
          <a:endParaRPr lang="ru-RU" sz="2000" b="1"/>
        </a:p>
      </dgm:t>
    </dgm:pt>
    <dgm:pt modelId="{8D3D0A32-394D-4C53-9A63-6962D7FC5B9E}" type="sibTrans" cxnId="{992D2A67-E1AA-4914-B83B-7285A957E7D8}">
      <dgm:prSet/>
      <dgm:spPr/>
      <dgm:t>
        <a:bodyPr/>
        <a:lstStyle/>
        <a:p>
          <a:endParaRPr lang="ru-RU" sz="2000" b="1"/>
        </a:p>
      </dgm:t>
    </dgm:pt>
    <dgm:pt modelId="{FAD5C542-B623-4FD2-8F6F-644902D21E0B}">
      <dgm:prSet custT="1"/>
      <dgm:spPr/>
      <dgm:t>
        <a:bodyPr/>
        <a:lstStyle/>
        <a:p>
          <a:r>
            <a:rPr lang="ru-RU" sz="2000" b="1" dirty="0" smtClean="0">
              <a:latin typeface="Times New Roman"/>
              <a:ea typeface="Times New Roman"/>
            </a:rPr>
            <a:t>контроль</a:t>
          </a:r>
          <a:endParaRPr lang="ru-RU" sz="2000" b="1" dirty="0"/>
        </a:p>
      </dgm:t>
    </dgm:pt>
    <dgm:pt modelId="{8B1937F1-AF56-4A2B-B50D-44C668B3C85C}" type="parTrans" cxnId="{3731DCC9-8507-4EEC-8D0A-514969EC4258}">
      <dgm:prSet/>
      <dgm:spPr/>
      <dgm:t>
        <a:bodyPr/>
        <a:lstStyle/>
        <a:p>
          <a:endParaRPr lang="ru-RU" sz="2000" b="1"/>
        </a:p>
      </dgm:t>
    </dgm:pt>
    <dgm:pt modelId="{7A9380D9-11D1-4A04-8242-56D5D1D5DD47}" type="sibTrans" cxnId="{3731DCC9-8507-4EEC-8D0A-514969EC4258}">
      <dgm:prSet/>
      <dgm:spPr/>
      <dgm:t>
        <a:bodyPr/>
        <a:lstStyle/>
        <a:p>
          <a:endParaRPr lang="ru-RU" sz="2000" b="1"/>
        </a:p>
      </dgm:t>
    </dgm:pt>
    <dgm:pt modelId="{3B6EE453-701F-4D43-8BCA-3D5E8CB46702}">
      <dgm:prSet custT="1"/>
      <dgm:spPr/>
      <dgm:t>
        <a:bodyPr/>
        <a:lstStyle/>
        <a:p>
          <a:r>
            <a:rPr lang="ru-RU" sz="2000" b="1" smtClean="0"/>
            <a:t>специализированное</a:t>
          </a:r>
          <a:br>
            <a:rPr lang="ru-RU" sz="2000" b="1" smtClean="0"/>
          </a:br>
          <a:r>
            <a:rPr lang="ru-RU" sz="2000" b="1" smtClean="0"/>
            <a:t>восприятие</a:t>
          </a:r>
          <a:endParaRPr lang="ru-RU" sz="2000" b="1"/>
        </a:p>
      </dgm:t>
    </dgm:pt>
    <dgm:pt modelId="{DCD26975-1D16-4CDC-9D4C-F6DA7A5FA2E3}" type="parTrans" cxnId="{6085DFBD-C45F-4111-9C8B-7ED923D2B1FF}">
      <dgm:prSet/>
      <dgm:spPr/>
      <dgm:t>
        <a:bodyPr/>
        <a:lstStyle/>
        <a:p>
          <a:endParaRPr lang="ru-RU" sz="2000" b="1"/>
        </a:p>
      </dgm:t>
    </dgm:pt>
    <dgm:pt modelId="{877B2789-E4BF-480E-AA33-27A649AFF404}" type="sibTrans" cxnId="{6085DFBD-C45F-4111-9C8B-7ED923D2B1FF}">
      <dgm:prSet/>
      <dgm:spPr/>
      <dgm:t>
        <a:bodyPr/>
        <a:lstStyle/>
        <a:p>
          <a:endParaRPr lang="ru-RU" sz="2000" b="1"/>
        </a:p>
      </dgm:t>
    </dgm:pt>
    <dgm:pt modelId="{3D02CE3C-B4C3-40B8-8285-E1F8669DBD82}" type="pres">
      <dgm:prSet presAssocID="{C4A6BF8F-A974-4EBB-A202-A9A4F3B61D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E99301-CBD9-45D9-9EAF-7601596B175A}" type="pres">
      <dgm:prSet presAssocID="{A6897E4A-AC60-4586-828F-4BF7971AF03D}" presName="parentLin" presStyleCnt="0"/>
      <dgm:spPr/>
    </dgm:pt>
    <dgm:pt modelId="{8A088570-DC09-424A-B303-BAAC03394BBB}" type="pres">
      <dgm:prSet presAssocID="{A6897E4A-AC60-4586-828F-4BF7971AF03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F2B72D9-4B98-4468-A282-1B3AE14199E9}" type="pres">
      <dgm:prSet presAssocID="{A6897E4A-AC60-4586-828F-4BF7971AF03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DEC7B-4CFC-49F7-A426-FE52BEF80116}" type="pres">
      <dgm:prSet presAssocID="{A6897E4A-AC60-4586-828F-4BF7971AF03D}" presName="negativeSpace" presStyleCnt="0"/>
      <dgm:spPr/>
    </dgm:pt>
    <dgm:pt modelId="{C4081191-A35D-430B-890C-5E6CCC9F1659}" type="pres">
      <dgm:prSet presAssocID="{A6897E4A-AC60-4586-828F-4BF7971AF03D}" presName="childText" presStyleLbl="conFgAcc1" presStyleIdx="0" presStyleCnt="6">
        <dgm:presLayoutVars>
          <dgm:bulletEnabled val="1"/>
        </dgm:presLayoutVars>
      </dgm:prSet>
      <dgm:spPr/>
    </dgm:pt>
    <dgm:pt modelId="{93693014-77AE-41B3-87BA-218F30ABE545}" type="pres">
      <dgm:prSet presAssocID="{E3717B1D-2F0C-440A-AB7F-CC68470C1607}" presName="spaceBetweenRectangles" presStyleCnt="0"/>
      <dgm:spPr/>
    </dgm:pt>
    <dgm:pt modelId="{24958C7E-C632-4434-BE13-DF9AB4CCC7DD}" type="pres">
      <dgm:prSet presAssocID="{0DB4245F-BD85-42B2-B0F3-31A2160D2C36}" presName="parentLin" presStyleCnt="0"/>
      <dgm:spPr/>
    </dgm:pt>
    <dgm:pt modelId="{BDD18C9D-6530-41C2-ACEF-645882780EED}" type="pres">
      <dgm:prSet presAssocID="{0DB4245F-BD85-42B2-B0F3-31A2160D2C36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8CF1B11-8BBA-4C20-AEBA-C9E8EEDEC0EA}" type="pres">
      <dgm:prSet presAssocID="{0DB4245F-BD85-42B2-B0F3-31A2160D2C3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18581-E685-4C77-8F76-AC39F7AFB38E}" type="pres">
      <dgm:prSet presAssocID="{0DB4245F-BD85-42B2-B0F3-31A2160D2C36}" presName="negativeSpace" presStyleCnt="0"/>
      <dgm:spPr/>
    </dgm:pt>
    <dgm:pt modelId="{83C007C5-778C-462C-898C-54062EA2FDB1}" type="pres">
      <dgm:prSet presAssocID="{0DB4245F-BD85-42B2-B0F3-31A2160D2C36}" presName="childText" presStyleLbl="conFgAcc1" presStyleIdx="1" presStyleCnt="6">
        <dgm:presLayoutVars>
          <dgm:bulletEnabled val="1"/>
        </dgm:presLayoutVars>
      </dgm:prSet>
      <dgm:spPr/>
    </dgm:pt>
    <dgm:pt modelId="{B86F3B0B-0007-49D4-8605-EF99857422DF}" type="pres">
      <dgm:prSet presAssocID="{5DC62296-E5EF-485C-B738-D45845118291}" presName="spaceBetweenRectangles" presStyleCnt="0"/>
      <dgm:spPr/>
    </dgm:pt>
    <dgm:pt modelId="{4109F37C-B8C0-4716-952A-43478D0E0A31}" type="pres">
      <dgm:prSet presAssocID="{ADADDF50-DFE9-4311-BE35-EE2AFF1BE97B}" presName="parentLin" presStyleCnt="0"/>
      <dgm:spPr/>
    </dgm:pt>
    <dgm:pt modelId="{AE887D77-44C2-4BDA-A911-81292D5B3F7B}" type="pres">
      <dgm:prSet presAssocID="{ADADDF50-DFE9-4311-BE35-EE2AFF1BE97B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957B7F40-E9DE-4BCF-8385-D56FE7150F22}" type="pres">
      <dgm:prSet presAssocID="{ADADDF50-DFE9-4311-BE35-EE2AFF1BE97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101AD-ABBE-4336-BD1C-2536050A15D7}" type="pres">
      <dgm:prSet presAssocID="{ADADDF50-DFE9-4311-BE35-EE2AFF1BE97B}" presName="negativeSpace" presStyleCnt="0"/>
      <dgm:spPr/>
    </dgm:pt>
    <dgm:pt modelId="{58A6B0D5-7395-411A-8073-B48283310B54}" type="pres">
      <dgm:prSet presAssocID="{ADADDF50-DFE9-4311-BE35-EE2AFF1BE97B}" presName="childText" presStyleLbl="conFgAcc1" presStyleIdx="2" presStyleCnt="6">
        <dgm:presLayoutVars>
          <dgm:bulletEnabled val="1"/>
        </dgm:presLayoutVars>
      </dgm:prSet>
      <dgm:spPr/>
    </dgm:pt>
    <dgm:pt modelId="{BFB0A583-159F-462E-8B2A-49D78CCEFD27}" type="pres">
      <dgm:prSet presAssocID="{5EB1057F-A26C-4930-A46B-62F59B50093C}" presName="spaceBetweenRectangles" presStyleCnt="0"/>
      <dgm:spPr/>
    </dgm:pt>
    <dgm:pt modelId="{C0069F1A-690B-43BA-90A3-540B4ACE8E7E}" type="pres">
      <dgm:prSet presAssocID="{5ADB4245-C772-4D91-BE63-36A8D99644AE}" presName="parentLin" presStyleCnt="0"/>
      <dgm:spPr/>
    </dgm:pt>
    <dgm:pt modelId="{B91D3DDF-1390-40ED-9186-41B620C3C80D}" type="pres">
      <dgm:prSet presAssocID="{5ADB4245-C772-4D91-BE63-36A8D99644AE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689981DB-7785-47C5-BF6C-9D98B78058E7}" type="pres">
      <dgm:prSet presAssocID="{5ADB4245-C772-4D91-BE63-36A8D99644A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93AF2-315E-4ABB-8A4E-35C10F6BC355}" type="pres">
      <dgm:prSet presAssocID="{5ADB4245-C772-4D91-BE63-36A8D99644AE}" presName="negativeSpace" presStyleCnt="0"/>
      <dgm:spPr/>
    </dgm:pt>
    <dgm:pt modelId="{5CA8617E-8BD4-4F80-8518-9BED692654CA}" type="pres">
      <dgm:prSet presAssocID="{5ADB4245-C772-4D91-BE63-36A8D99644AE}" presName="childText" presStyleLbl="conFgAcc1" presStyleIdx="3" presStyleCnt="6">
        <dgm:presLayoutVars>
          <dgm:bulletEnabled val="1"/>
        </dgm:presLayoutVars>
      </dgm:prSet>
      <dgm:spPr/>
    </dgm:pt>
    <dgm:pt modelId="{0954EE26-A82A-4F24-A49E-0D38D65BCE41}" type="pres">
      <dgm:prSet presAssocID="{8D3D0A32-394D-4C53-9A63-6962D7FC5B9E}" presName="spaceBetweenRectangles" presStyleCnt="0"/>
      <dgm:spPr/>
    </dgm:pt>
    <dgm:pt modelId="{D0D62CFC-E0FD-4AF4-8A9C-9405A598A1D6}" type="pres">
      <dgm:prSet presAssocID="{FAD5C542-B623-4FD2-8F6F-644902D21E0B}" presName="parentLin" presStyleCnt="0"/>
      <dgm:spPr/>
    </dgm:pt>
    <dgm:pt modelId="{1F309099-DABC-4DA4-BF67-27B8BD1B8577}" type="pres">
      <dgm:prSet presAssocID="{FAD5C542-B623-4FD2-8F6F-644902D21E0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A281D87-AB1D-4F72-B1C3-DA3906CFCDBD}" type="pres">
      <dgm:prSet presAssocID="{FAD5C542-B623-4FD2-8F6F-644902D21E0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EA512-C23C-4930-81DE-DFD285CDD89E}" type="pres">
      <dgm:prSet presAssocID="{FAD5C542-B623-4FD2-8F6F-644902D21E0B}" presName="negativeSpace" presStyleCnt="0"/>
      <dgm:spPr/>
    </dgm:pt>
    <dgm:pt modelId="{D5A83AC4-1142-44D4-9AAE-3FACC42E7322}" type="pres">
      <dgm:prSet presAssocID="{FAD5C542-B623-4FD2-8F6F-644902D21E0B}" presName="childText" presStyleLbl="conFgAcc1" presStyleIdx="4" presStyleCnt="6">
        <dgm:presLayoutVars>
          <dgm:bulletEnabled val="1"/>
        </dgm:presLayoutVars>
      </dgm:prSet>
      <dgm:spPr/>
    </dgm:pt>
    <dgm:pt modelId="{4A386F5E-C2D9-40B9-A79D-F6D8B6595767}" type="pres">
      <dgm:prSet presAssocID="{7A9380D9-11D1-4A04-8242-56D5D1D5DD47}" presName="spaceBetweenRectangles" presStyleCnt="0"/>
      <dgm:spPr/>
    </dgm:pt>
    <dgm:pt modelId="{E3C233E9-E4CE-42FE-96C3-DDDD8D60E2B8}" type="pres">
      <dgm:prSet presAssocID="{3B6EE453-701F-4D43-8BCA-3D5E8CB46702}" presName="parentLin" presStyleCnt="0"/>
      <dgm:spPr/>
    </dgm:pt>
    <dgm:pt modelId="{952FF3E3-9C06-4079-ACA2-A30182F269FF}" type="pres">
      <dgm:prSet presAssocID="{3B6EE453-701F-4D43-8BCA-3D5E8CB467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A017355-2D75-4200-9E3B-4A17E440ED81}" type="pres">
      <dgm:prSet presAssocID="{3B6EE453-701F-4D43-8BCA-3D5E8CB4670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3F862-F6FB-424F-809B-C577429A23C0}" type="pres">
      <dgm:prSet presAssocID="{3B6EE453-701F-4D43-8BCA-3D5E8CB46702}" presName="negativeSpace" presStyleCnt="0"/>
      <dgm:spPr/>
    </dgm:pt>
    <dgm:pt modelId="{EC63F295-3C90-42C4-8C66-27A7CCD3BF27}" type="pres">
      <dgm:prSet presAssocID="{3B6EE453-701F-4D43-8BCA-3D5E8CB467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8FF5C89-8F1F-4566-AB78-43550B6C2A64}" type="presOf" srcId="{FAD5C542-B623-4FD2-8F6F-644902D21E0B}" destId="{1F309099-DABC-4DA4-BF67-27B8BD1B8577}" srcOrd="0" destOrd="0" presId="urn:microsoft.com/office/officeart/2005/8/layout/list1"/>
    <dgm:cxn modelId="{1E123B4A-9D55-4ED1-909E-732A4FC95C44}" type="presOf" srcId="{5ADB4245-C772-4D91-BE63-36A8D99644AE}" destId="{689981DB-7785-47C5-BF6C-9D98B78058E7}" srcOrd="1" destOrd="0" presId="urn:microsoft.com/office/officeart/2005/8/layout/list1"/>
    <dgm:cxn modelId="{1A517DC8-03DB-413E-9B5F-4315A2DA22FC}" type="presOf" srcId="{0DB4245F-BD85-42B2-B0F3-31A2160D2C36}" destId="{BDD18C9D-6530-41C2-ACEF-645882780EED}" srcOrd="0" destOrd="0" presId="urn:microsoft.com/office/officeart/2005/8/layout/list1"/>
    <dgm:cxn modelId="{97065465-C3BB-48FB-A818-EB79164E480F}" type="presOf" srcId="{3B6EE453-701F-4D43-8BCA-3D5E8CB46702}" destId="{952FF3E3-9C06-4079-ACA2-A30182F269FF}" srcOrd="0" destOrd="0" presId="urn:microsoft.com/office/officeart/2005/8/layout/list1"/>
    <dgm:cxn modelId="{B802C023-0FDA-42FE-9034-B91AB60DA081}" srcId="{C4A6BF8F-A974-4EBB-A202-A9A4F3B61DBD}" destId="{0DB4245F-BD85-42B2-B0F3-31A2160D2C36}" srcOrd="1" destOrd="0" parTransId="{82F972CE-3C19-46E1-BCF6-575B6A8553A6}" sibTransId="{5DC62296-E5EF-485C-B738-D45845118291}"/>
    <dgm:cxn modelId="{7D101022-63D8-4993-92DE-D176ECD38C7C}" type="presOf" srcId="{A6897E4A-AC60-4586-828F-4BF7971AF03D}" destId="{9F2B72D9-4B98-4468-A282-1B3AE14199E9}" srcOrd="1" destOrd="0" presId="urn:microsoft.com/office/officeart/2005/8/layout/list1"/>
    <dgm:cxn modelId="{C2906F96-30B6-4A82-A3AB-B7E5409845F7}" srcId="{C4A6BF8F-A974-4EBB-A202-A9A4F3B61DBD}" destId="{A6897E4A-AC60-4586-828F-4BF7971AF03D}" srcOrd="0" destOrd="0" parTransId="{C6DEC279-55A5-4591-A991-F72221CBAE0E}" sibTransId="{E3717B1D-2F0C-440A-AB7F-CC68470C1607}"/>
    <dgm:cxn modelId="{87A180D3-2AC1-4CAE-87B1-B814E594E56A}" type="presOf" srcId="{FAD5C542-B623-4FD2-8F6F-644902D21E0B}" destId="{9A281D87-AB1D-4F72-B1C3-DA3906CFCDBD}" srcOrd="1" destOrd="0" presId="urn:microsoft.com/office/officeart/2005/8/layout/list1"/>
    <dgm:cxn modelId="{59AF6067-287A-40B4-BC32-91E69A27D03E}" srcId="{C4A6BF8F-A974-4EBB-A202-A9A4F3B61DBD}" destId="{ADADDF50-DFE9-4311-BE35-EE2AFF1BE97B}" srcOrd="2" destOrd="0" parTransId="{EE81CC38-5D42-4E08-8BA4-B82D7FF28A89}" sibTransId="{5EB1057F-A26C-4930-A46B-62F59B50093C}"/>
    <dgm:cxn modelId="{6A5D7156-433A-4026-A8B4-DA4AD6D0AAE8}" type="presOf" srcId="{A6897E4A-AC60-4586-828F-4BF7971AF03D}" destId="{8A088570-DC09-424A-B303-BAAC03394BBB}" srcOrd="0" destOrd="0" presId="urn:microsoft.com/office/officeart/2005/8/layout/list1"/>
    <dgm:cxn modelId="{FD196005-DCE1-4311-B1EF-91342454CE75}" type="presOf" srcId="{3B6EE453-701F-4D43-8BCA-3D5E8CB46702}" destId="{6A017355-2D75-4200-9E3B-4A17E440ED81}" srcOrd="1" destOrd="0" presId="urn:microsoft.com/office/officeart/2005/8/layout/list1"/>
    <dgm:cxn modelId="{B29B5B4D-277E-4494-97FE-8B81F0C9E7A6}" type="presOf" srcId="{5ADB4245-C772-4D91-BE63-36A8D99644AE}" destId="{B91D3DDF-1390-40ED-9186-41B620C3C80D}" srcOrd="0" destOrd="0" presId="urn:microsoft.com/office/officeart/2005/8/layout/list1"/>
    <dgm:cxn modelId="{3731DCC9-8507-4EEC-8D0A-514969EC4258}" srcId="{C4A6BF8F-A974-4EBB-A202-A9A4F3B61DBD}" destId="{FAD5C542-B623-4FD2-8F6F-644902D21E0B}" srcOrd="4" destOrd="0" parTransId="{8B1937F1-AF56-4A2B-B50D-44C668B3C85C}" sibTransId="{7A9380D9-11D1-4A04-8242-56D5D1D5DD47}"/>
    <dgm:cxn modelId="{FBAA63C4-68AD-44FA-9110-E54812446FA2}" type="presOf" srcId="{ADADDF50-DFE9-4311-BE35-EE2AFF1BE97B}" destId="{957B7F40-E9DE-4BCF-8385-D56FE7150F22}" srcOrd="1" destOrd="0" presId="urn:microsoft.com/office/officeart/2005/8/layout/list1"/>
    <dgm:cxn modelId="{6085DFBD-C45F-4111-9C8B-7ED923D2B1FF}" srcId="{C4A6BF8F-A974-4EBB-A202-A9A4F3B61DBD}" destId="{3B6EE453-701F-4D43-8BCA-3D5E8CB46702}" srcOrd="5" destOrd="0" parTransId="{DCD26975-1D16-4CDC-9D4C-F6DA7A5FA2E3}" sibTransId="{877B2789-E4BF-480E-AA33-27A649AFF404}"/>
    <dgm:cxn modelId="{162206E9-78B2-42BA-A0A5-34663AE0931D}" type="presOf" srcId="{0DB4245F-BD85-42B2-B0F3-31A2160D2C36}" destId="{38CF1B11-8BBA-4C20-AEBA-C9E8EEDEC0EA}" srcOrd="1" destOrd="0" presId="urn:microsoft.com/office/officeart/2005/8/layout/list1"/>
    <dgm:cxn modelId="{C04FF815-E4CB-40EF-AE82-F72E3C92F037}" type="presOf" srcId="{ADADDF50-DFE9-4311-BE35-EE2AFF1BE97B}" destId="{AE887D77-44C2-4BDA-A911-81292D5B3F7B}" srcOrd="0" destOrd="0" presId="urn:microsoft.com/office/officeart/2005/8/layout/list1"/>
    <dgm:cxn modelId="{24EF1F85-1EFB-4677-9FA3-359978425082}" type="presOf" srcId="{C4A6BF8F-A974-4EBB-A202-A9A4F3B61DBD}" destId="{3D02CE3C-B4C3-40B8-8285-E1F8669DBD82}" srcOrd="0" destOrd="0" presId="urn:microsoft.com/office/officeart/2005/8/layout/list1"/>
    <dgm:cxn modelId="{992D2A67-E1AA-4914-B83B-7285A957E7D8}" srcId="{C4A6BF8F-A974-4EBB-A202-A9A4F3B61DBD}" destId="{5ADB4245-C772-4D91-BE63-36A8D99644AE}" srcOrd="3" destOrd="0" parTransId="{5ADF308A-48BD-41D8-89D9-C5EBE959A7C0}" sibTransId="{8D3D0A32-394D-4C53-9A63-6962D7FC5B9E}"/>
    <dgm:cxn modelId="{0A51E1BB-9F64-40A6-AA9D-E3E52D403210}" type="presParOf" srcId="{3D02CE3C-B4C3-40B8-8285-E1F8669DBD82}" destId="{FDE99301-CBD9-45D9-9EAF-7601596B175A}" srcOrd="0" destOrd="0" presId="urn:microsoft.com/office/officeart/2005/8/layout/list1"/>
    <dgm:cxn modelId="{2AFD4C7A-D032-44D9-8361-12FF5BBBC92B}" type="presParOf" srcId="{FDE99301-CBD9-45D9-9EAF-7601596B175A}" destId="{8A088570-DC09-424A-B303-BAAC03394BBB}" srcOrd="0" destOrd="0" presId="urn:microsoft.com/office/officeart/2005/8/layout/list1"/>
    <dgm:cxn modelId="{1AB3DE3F-0D0A-43E1-9370-A1DDD1A7C719}" type="presParOf" srcId="{FDE99301-CBD9-45D9-9EAF-7601596B175A}" destId="{9F2B72D9-4B98-4468-A282-1B3AE14199E9}" srcOrd="1" destOrd="0" presId="urn:microsoft.com/office/officeart/2005/8/layout/list1"/>
    <dgm:cxn modelId="{C4B3DDAE-3888-496B-B27E-A88EBB7FC9D4}" type="presParOf" srcId="{3D02CE3C-B4C3-40B8-8285-E1F8669DBD82}" destId="{2ABDEC7B-4CFC-49F7-A426-FE52BEF80116}" srcOrd="1" destOrd="0" presId="urn:microsoft.com/office/officeart/2005/8/layout/list1"/>
    <dgm:cxn modelId="{F0169AF7-1C1A-4DA7-9EFF-6F0074D22CA3}" type="presParOf" srcId="{3D02CE3C-B4C3-40B8-8285-E1F8669DBD82}" destId="{C4081191-A35D-430B-890C-5E6CCC9F1659}" srcOrd="2" destOrd="0" presId="urn:microsoft.com/office/officeart/2005/8/layout/list1"/>
    <dgm:cxn modelId="{8949B8C3-AC8D-4CE9-AB9D-98C058838B44}" type="presParOf" srcId="{3D02CE3C-B4C3-40B8-8285-E1F8669DBD82}" destId="{93693014-77AE-41B3-87BA-218F30ABE545}" srcOrd="3" destOrd="0" presId="urn:microsoft.com/office/officeart/2005/8/layout/list1"/>
    <dgm:cxn modelId="{800809DC-88E4-42B5-A416-E4F72C6BA93B}" type="presParOf" srcId="{3D02CE3C-B4C3-40B8-8285-E1F8669DBD82}" destId="{24958C7E-C632-4434-BE13-DF9AB4CCC7DD}" srcOrd="4" destOrd="0" presId="urn:microsoft.com/office/officeart/2005/8/layout/list1"/>
    <dgm:cxn modelId="{D6A605EF-3F97-4BC7-84EC-EFE0033A5A80}" type="presParOf" srcId="{24958C7E-C632-4434-BE13-DF9AB4CCC7DD}" destId="{BDD18C9D-6530-41C2-ACEF-645882780EED}" srcOrd="0" destOrd="0" presId="urn:microsoft.com/office/officeart/2005/8/layout/list1"/>
    <dgm:cxn modelId="{0353B80B-E904-41C9-BD7D-24E85B38B4A2}" type="presParOf" srcId="{24958C7E-C632-4434-BE13-DF9AB4CCC7DD}" destId="{38CF1B11-8BBA-4C20-AEBA-C9E8EEDEC0EA}" srcOrd="1" destOrd="0" presId="urn:microsoft.com/office/officeart/2005/8/layout/list1"/>
    <dgm:cxn modelId="{0DDE2BF4-6EB5-4353-9533-A6E6AD99D82E}" type="presParOf" srcId="{3D02CE3C-B4C3-40B8-8285-E1F8669DBD82}" destId="{E3118581-E685-4C77-8F76-AC39F7AFB38E}" srcOrd="5" destOrd="0" presId="urn:microsoft.com/office/officeart/2005/8/layout/list1"/>
    <dgm:cxn modelId="{E7E94B86-9A82-4C77-9F08-D980FE0E9FD2}" type="presParOf" srcId="{3D02CE3C-B4C3-40B8-8285-E1F8669DBD82}" destId="{83C007C5-778C-462C-898C-54062EA2FDB1}" srcOrd="6" destOrd="0" presId="urn:microsoft.com/office/officeart/2005/8/layout/list1"/>
    <dgm:cxn modelId="{C83C6871-264B-4262-8E58-25102C6549D1}" type="presParOf" srcId="{3D02CE3C-B4C3-40B8-8285-E1F8669DBD82}" destId="{B86F3B0B-0007-49D4-8605-EF99857422DF}" srcOrd="7" destOrd="0" presId="urn:microsoft.com/office/officeart/2005/8/layout/list1"/>
    <dgm:cxn modelId="{08D74960-EE79-42D9-8D8C-3D79BAA00F13}" type="presParOf" srcId="{3D02CE3C-B4C3-40B8-8285-E1F8669DBD82}" destId="{4109F37C-B8C0-4716-952A-43478D0E0A31}" srcOrd="8" destOrd="0" presId="urn:microsoft.com/office/officeart/2005/8/layout/list1"/>
    <dgm:cxn modelId="{72C684C9-2B41-4D50-8E9E-70DE9533C604}" type="presParOf" srcId="{4109F37C-B8C0-4716-952A-43478D0E0A31}" destId="{AE887D77-44C2-4BDA-A911-81292D5B3F7B}" srcOrd="0" destOrd="0" presId="urn:microsoft.com/office/officeart/2005/8/layout/list1"/>
    <dgm:cxn modelId="{25C4E9B5-DB7A-4F57-88E6-2A271F06CE28}" type="presParOf" srcId="{4109F37C-B8C0-4716-952A-43478D0E0A31}" destId="{957B7F40-E9DE-4BCF-8385-D56FE7150F22}" srcOrd="1" destOrd="0" presId="urn:microsoft.com/office/officeart/2005/8/layout/list1"/>
    <dgm:cxn modelId="{FE199476-9936-43E0-AAE9-810FD51EA6DD}" type="presParOf" srcId="{3D02CE3C-B4C3-40B8-8285-E1F8669DBD82}" destId="{BE1101AD-ABBE-4336-BD1C-2536050A15D7}" srcOrd="9" destOrd="0" presId="urn:microsoft.com/office/officeart/2005/8/layout/list1"/>
    <dgm:cxn modelId="{FCC52785-D9F6-464F-9D74-190183EE6BEF}" type="presParOf" srcId="{3D02CE3C-B4C3-40B8-8285-E1F8669DBD82}" destId="{58A6B0D5-7395-411A-8073-B48283310B54}" srcOrd="10" destOrd="0" presId="urn:microsoft.com/office/officeart/2005/8/layout/list1"/>
    <dgm:cxn modelId="{7DA54682-CF5B-44AC-AC9F-F990CB92E598}" type="presParOf" srcId="{3D02CE3C-B4C3-40B8-8285-E1F8669DBD82}" destId="{BFB0A583-159F-462E-8B2A-49D78CCEFD27}" srcOrd="11" destOrd="0" presId="urn:microsoft.com/office/officeart/2005/8/layout/list1"/>
    <dgm:cxn modelId="{D07DA157-13B4-4292-8A83-446B85B73570}" type="presParOf" srcId="{3D02CE3C-B4C3-40B8-8285-E1F8669DBD82}" destId="{C0069F1A-690B-43BA-90A3-540B4ACE8E7E}" srcOrd="12" destOrd="0" presId="urn:microsoft.com/office/officeart/2005/8/layout/list1"/>
    <dgm:cxn modelId="{1EFCAC83-5832-477C-AE12-13CF065F5ECC}" type="presParOf" srcId="{C0069F1A-690B-43BA-90A3-540B4ACE8E7E}" destId="{B91D3DDF-1390-40ED-9186-41B620C3C80D}" srcOrd="0" destOrd="0" presId="urn:microsoft.com/office/officeart/2005/8/layout/list1"/>
    <dgm:cxn modelId="{823C3C22-F2E3-4AE8-A97D-B40ADA0BAFE9}" type="presParOf" srcId="{C0069F1A-690B-43BA-90A3-540B4ACE8E7E}" destId="{689981DB-7785-47C5-BF6C-9D98B78058E7}" srcOrd="1" destOrd="0" presId="urn:microsoft.com/office/officeart/2005/8/layout/list1"/>
    <dgm:cxn modelId="{BF3ECCD7-DD7B-48C9-AB10-EFEAA4333114}" type="presParOf" srcId="{3D02CE3C-B4C3-40B8-8285-E1F8669DBD82}" destId="{0BF93AF2-315E-4ABB-8A4E-35C10F6BC355}" srcOrd="13" destOrd="0" presId="urn:microsoft.com/office/officeart/2005/8/layout/list1"/>
    <dgm:cxn modelId="{07290E21-815F-48E1-B19A-6EFED95323E5}" type="presParOf" srcId="{3D02CE3C-B4C3-40B8-8285-E1F8669DBD82}" destId="{5CA8617E-8BD4-4F80-8518-9BED692654CA}" srcOrd="14" destOrd="0" presId="urn:microsoft.com/office/officeart/2005/8/layout/list1"/>
    <dgm:cxn modelId="{2EF4738B-BECD-47C8-BE9E-B20BF031C51C}" type="presParOf" srcId="{3D02CE3C-B4C3-40B8-8285-E1F8669DBD82}" destId="{0954EE26-A82A-4F24-A49E-0D38D65BCE41}" srcOrd="15" destOrd="0" presId="urn:microsoft.com/office/officeart/2005/8/layout/list1"/>
    <dgm:cxn modelId="{97158A2F-492E-440F-8361-65FBACC948C2}" type="presParOf" srcId="{3D02CE3C-B4C3-40B8-8285-E1F8669DBD82}" destId="{D0D62CFC-E0FD-4AF4-8A9C-9405A598A1D6}" srcOrd="16" destOrd="0" presId="urn:microsoft.com/office/officeart/2005/8/layout/list1"/>
    <dgm:cxn modelId="{D653E396-C1D9-4D44-98D4-C6216E7FF25C}" type="presParOf" srcId="{D0D62CFC-E0FD-4AF4-8A9C-9405A598A1D6}" destId="{1F309099-DABC-4DA4-BF67-27B8BD1B8577}" srcOrd="0" destOrd="0" presId="urn:microsoft.com/office/officeart/2005/8/layout/list1"/>
    <dgm:cxn modelId="{2A2D2919-EF51-4F6A-9127-BB8207104A90}" type="presParOf" srcId="{D0D62CFC-E0FD-4AF4-8A9C-9405A598A1D6}" destId="{9A281D87-AB1D-4F72-B1C3-DA3906CFCDBD}" srcOrd="1" destOrd="0" presId="urn:microsoft.com/office/officeart/2005/8/layout/list1"/>
    <dgm:cxn modelId="{02029AE9-FD99-4517-8A71-7DCE202E75C3}" type="presParOf" srcId="{3D02CE3C-B4C3-40B8-8285-E1F8669DBD82}" destId="{EA1EA512-C23C-4930-81DE-DFD285CDD89E}" srcOrd="17" destOrd="0" presId="urn:microsoft.com/office/officeart/2005/8/layout/list1"/>
    <dgm:cxn modelId="{AAB23763-A78E-4537-95E3-54F7263CC6FC}" type="presParOf" srcId="{3D02CE3C-B4C3-40B8-8285-E1F8669DBD82}" destId="{D5A83AC4-1142-44D4-9AAE-3FACC42E7322}" srcOrd="18" destOrd="0" presId="urn:microsoft.com/office/officeart/2005/8/layout/list1"/>
    <dgm:cxn modelId="{C8547AB4-22F4-442E-B355-F8D1A46FD826}" type="presParOf" srcId="{3D02CE3C-B4C3-40B8-8285-E1F8669DBD82}" destId="{4A386F5E-C2D9-40B9-A79D-F6D8B6595767}" srcOrd="19" destOrd="0" presId="urn:microsoft.com/office/officeart/2005/8/layout/list1"/>
    <dgm:cxn modelId="{52F2FDF2-4446-4636-A4A4-DF5B1A83B954}" type="presParOf" srcId="{3D02CE3C-B4C3-40B8-8285-E1F8669DBD82}" destId="{E3C233E9-E4CE-42FE-96C3-DDDD8D60E2B8}" srcOrd="20" destOrd="0" presId="urn:microsoft.com/office/officeart/2005/8/layout/list1"/>
    <dgm:cxn modelId="{ED2404A9-DBA0-41AB-9FE1-1DC7910C6731}" type="presParOf" srcId="{E3C233E9-E4CE-42FE-96C3-DDDD8D60E2B8}" destId="{952FF3E3-9C06-4079-ACA2-A30182F269FF}" srcOrd="0" destOrd="0" presId="urn:microsoft.com/office/officeart/2005/8/layout/list1"/>
    <dgm:cxn modelId="{A775FF45-F19D-4736-BDD2-EE5209004A07}" type="presParOf" srcId="{E3C233E9-E4CE-42FE-96C3-DDDD8D60E2B8}" destId="{6A017355-2D75-4200-9E3B-4A17E440ED81}" srcOrd="1" destOrd="0" presId="urn:microsoft.com/office/officeart/2005/8/layout/list1"/>
    <dgm:cxn modelId="{F0FD502C-00A7-45DC-9DA4-F78AB79410F9}" type="presParOf" srcId="{3D02CE3C-B4C3-40B8-8285-E1F8669DBD82}" destId="{8663F862-F6FB-424F-809B-C577429A23C0}" srcOrd="21" destOrd="0" presId="urn:microsoft.com/office/officeart/2005/8/layout/list1"/>
    <dgm:cxn modelId="{18DD3CC3-55CE-436E-ABB5-21098CB36081}" type="presParOf" srcId="{3D02CE3C-B4C3-40B8-8285-E1F8669DBD82}" destId="{EC63F295-3C90-42C4-8C66-27A7CCD3BF2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569F2-1A66-4F9D-A5D2-6F2ADD21539F}">
      <dsp:nvSpPr>
        <dsp:cNvPr id="0" name=""/>
        <dsp:cNvSpPr/>
      </dsp:nvSpPr>
      <dsp:spPr>
        <a:xfrm>
          <a:off x="0" y="3414866"/>
          <a:ext cx="9101862" cy="11208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>
              <a:solidFill>
                <a:srgbClr val="FF0000"/>
              </a:solidFill>
            </a:rPr>
            <a:t>Контакт с противником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rgbClr val="FF0000"/>
            </a:solidFill>
          </a:endParaRPr>
        </a:p>
      </dsp:txBody>
      <dsp:txXfrm>
        <a:off x="0" y="3414866"/>
        <a:ext cx="9101862" cy="1120835"/>
      </dsp:txXfrm>
    </dsp:sp>
    <dsp:sp modelId="{10B09614-3DC9-498A-8E6F-0D37FA82DCC2}">
      <dsp:nvSpPr>
        <dsp:cNvPr id="0" name=""/>
        <dsp:cNvSpPr/>
      </dsp:nvSpPr>
      <dsp:spPr>
        <a:xfrm rot="10800000">
          <a:off x="0" y="1728192"/>
          <a:ext cx="9101862" cy="1723844"/>
        </a:xfrm>
        <a:prstGeom prst="upArrowCallou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</a:rPr>
            <a:t>Контакт с партнером</a:t>
          </a:r>
          <a:endParaRPr lang="ru-RU" sz="2800" b="1" kern="1200" dirty="0">
            <a:solidFill>
              <a:srgbClr val="FF0000"/>
            </a:solidFill>
          </a:endParaRPr>
        </a:p>
      </dsp:txBody>
      <dsp:txXfrm rot="-10800000">
        <a:off x="0" y="1728192"/>
        <a:ext cx="9101862" cy="605069"/>
      </dsp:txXfrm>
    </dsp:sp>
    <dsp:sp modelId="{D7333C5E-CA5B-434C-A37C-040DE08BE197}">
      <dsp:nvSpPr>
        <dsp:cNvPr id="0" name=""/>
        <dsp:cNvSpPr/>
      </dsp:nvSpPr>
      <dsp:spPr>
        <a:xfrm>
          <a:off x="4444" y="2312903"/>
          <a:ext cx="3030991" cy="5154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условный</a:t>
          </a:r>
          <a:endParaRPr lang="ru-RU" sz="2500" kern="1200"/>
        </a:p>
      </dsp:txBody>
      <dsp:txXfrm>
        <a:off x="4444" y="2312903"/>
        <a:ext cx="3030991" cy="515429"/>
      </dsp:txXfrm>
    </dsp:sp>
    <dsp:sp modelId="{1A4AD50D-DAAE-46C7-9C72-DAA49E684B30}">
      <dsp:nvSpPr>
        <dsp:cNvPr id="0" name=""/>
        <dsp:cNvSpPr/>
      </dsp:nvSpPr>
      <dsp:spPr>
        <a:xfrm>
          <a:off x="3035435" y="2312903"/>
          <a:ext cx="3030991" cy="515429"/>
        </a:xfrm>
        <a:prstGeom prst="rect">
          <a:avLst/>
        </a:prstGeom>
        <a:solidFill>
          <a:schemeClr val="accent5">
            <a:tint val="40000"/>
            <a:alpha val="90000"/>
            <a:hueOff val="-2685120"/>
            <a:satOff val="12063"/>
            <a:lumOff val="82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непосредственный </a:t>
          </a:r>
          <a:endParaRPr lang="ru-RU" sz="2500" kern="1200" dirty="0"/>
        </a:p>
      </dsp:txBody>
      <dsp:txXfrm>
        <a:off x="3035435" y="2312903"/>
        <a:ext cx="3030991" cy="515429"/>
      </dsp:txXfrm>
    </dsp:sp>
    <dsp:sp modelId="{9A7A724C-D8D2-4C27-9A1C-C0500BD40F73}">
      <dsp:nvSpPr>
        <dsp:cNvPr id="0" name=""/>
        <dsp:cNvSpPr/>
      </dsp:nvSpPr>
      <dsp:spPr>
        <a:xfrm>
          <a:off x="6066426" y="2312903"/>
          <a:ext cx="3030991" cy="515429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опосредованный</a:t>
          </a:r>
          <a:endParaRPr lang="ru-RU" sz="2500" kern="1200"/>
        </a:p>
      </dsp:txBody>
      <dsp:txXfrm>
        <a:off x="6066426" y="2312903"/>
        <a:ext cx="3030991" cy="515429"/>
      </dsp:txXfrm>
    </dsp:sp>
    <dsp:sp modelId="{1A39B9F4-911B-4E64-BCD2-7F5C0E80533C}">
      <dsp:nvSpPr>
        <dsp:cNvPr id="0" name=""/>
        <dsp:cNvSpPr/>
      </dsp:nvSpPr>
      <dsp:spPr>
        <a:xfrm rot="10800000">
          <a:off x="0" y="1008"/>
          <a:ext cx="9101862" cy="1723844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/>
              <a:ea typeface="Times New Roman"/>
            </a:rPr>
            <a:t>СОЦИАЛЬНАЯ ОТВЕТСТВЕННОСТЬ</a:t>
          </a:r>
          <a:endParaRPr lang="ru-RU" kern="1200"/>
        </a:p>
      </dsp:txBody>
      <dsp:txXfrm rot="-10800000">
        <a:off x="0" y="1008"/>
        <a:ext cx="9101862" cy="605069"/>
      </dsp:txXfrm>
    </dsp:sp>
    <dsp:sp modelId="{BD0A9083-4748-4A6B-9582-8A4C158B7B26}">
      <dsp:nvSpPr>
        <dsp:cNvPr id="0" name=""/>
        <dsp:cNvSpPr/>
      </dsp:nvSpPr>
      <dsp:spPr>
        <a:xfrm>
          <a:off x="0" y="605871"/>
          <a:ext cx="4550931" cy="515429"/>
        </a:xfrm>
        <a:prstGeom prst="rect">
          <a:avLst/>
        </a:prstGeom>
        <a:solidFill>
          <a:schemeClr val="accent5">
            <a:tint val="40000"/>
            <a:alpha val="90000"/>
            <a:hueOff val="-8055361"/>
            <a:satOff val="36190"/>
            <a:lumOff val="248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индивидуальная </a:t>
          </a:r>
          <a:endParaRPr lang="ru-RU" sz="2500" kern="1200"/>
        </a:p>
      </dsp:txBody>
      <dsp:txXfrm>
        <a:off x="0" y="605871"/>
        <a:ext cx="4550931" cy="515429"/>
      </dsp:txXfrm>
    </dsp:sp>
    <dsp:sp modelId="{C87F3E85-818C-47B6-BF54-D8E6F7DF7CA9}">
      <dsp:nvSpPr>
        <dsp:cNvPr id="0" name=""/>
        <dsp:cNvSpPr/>
      </dsp:nvSpPr>
      <dsp:spPr>
        <a:xfrm>
          <a:off x="4550931" y="605871"/>
          <a:ext cx="4550931" cy="515429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командная</a:t>
          </a:r>
          <a:endParaRPr lang="ru-RU" sz="2500" kern="1200"/>
        </a:p>
      </dsp:txBody>
      <dsp:txXfrm>
        <a:off x="4550931" y="605871"/>
        <a:ext cx="4550931" cy="515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182FC-4C05-4711-B362-3F585FBD8F2E}">
      <dsp:nvSpPr>
        <dsp:cNvPr id="0" name=""/>
        <dsp:cNvSpPr/>
      </dsp:nvSpPr>
      <dsp:spPr>
        <a:xfrm>
          <a:off x="5977" y="472120"/>
          <a:ext cx="2392263" cy="1196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ОБЕСПЕЧЕНИЕ</a:t>
          </a:r>
          <a:br>
            <a:rPr lang="ru-RU" sz="1600" kern="1200" dirty="0" smtClean="0"/>
          </a:br>
          <a:r>
            <a:rPr lang="ru-RU" sz="1600" kern="1200" dirty="0" smtClean="0"/>
            <a:t>ЦИКЛИЧНОСТИ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1010" y="507153"/>
        <a:ext cx="2322197" cy="1126065"/>
      </dsp:txXfrm>
    </dsp:sp>
    <dsp:sp modelId="{3AEB328A-A61F-4403-A53A-E6588CBC68D8}">
      <dsp:nvSpPr>
        <dsp:cNvPr id="0" name=""/>
        <dsp:cNvSpPr/>
      </dsp:nvSpPr>
      <dsp:spPr>
        <a:xfrm>
          <a:off x="245204" y="1668252"/>
          <a:ext cx="239226" cy="89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098"/>
              </a:lnTo>
              <a:lnTo>
                <a:pt x="239226" y="8970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937B08-DD48-4470-ACCF-D81B737829AC}">
      <dsp:nvSpPr>
        <dsp:cNvPr id="0" name=""/>
        <dsp:cNvSpPr/>
      </dsp:nvSpPr>
      <dsp:spPr>
        <a:xfrm>
          <a:off x="484430" y="1967285"/>
          <a:ext cx="1913810" cy="1196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реализация </a:t>
          </a:r>
          <a:r>
            <a:rPr lang="ru-RU" sz="1600" kern="1200" dirty="0" err="1" smtClean="0"/>
            <a:t>стественной</a:t>
          </a: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координации движений </a:t>
          </a:r>
          <a:endParaRPr lang="ru-RU" sz="1600" kern="1200" dirty="0"/>
        </a:p>
      </dsp:txBody>
      <dsp:txXfrm>
        <a:off x="519463" y="2002318"/>
        <a:ext cx="1843744" cy="1126065"/>
      </dsp:txXfrm>
    </dsp:sp>
    <dsp:sp modelId="{7A8476A7-CF6F-410D-81A1-6BAED7D6ECDD}">
      <dsp:nvSpPr>
        <dsp:cNvPr id="0" name=""/>
        <dsp:cNvSpPr/>
      </dsp:nvSpPr>
      <dsp:spPr>
        <a:xfrm>
          <a:off x="245204" y="1668252"/>
          <a:ext cx="239226" cy="2215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5379"/>
              </a:lnTo>
              <a:lnTo>
                <a:pt x="239226" y="2215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4BA90-DAAB-4ADA-8BB7-CD684C43744A}">
      <dsp:nvSpPr>
        <dsp:cNvPr id="0" name=""/>
        <dsp:cNvSpPr/>
      </dsp:nvSpPr>
      <dsp:spPr>
        <a:xfrm>
          <a:off x="484430" y="3462449"/>
          <a:ext cx="1913810" cy="842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спринтерско-стайерский</a:t>
          </a:r>
          <a:r>
            <a:rPr lang="ru-RU" sz="1600" kern="1200" dirty="0" smtClean="0"/>
            <a:t> выбор </a:t>
          </a:r>
          <a:endParaRPr lang="ru-RU" sz="1600" kern="1200" dirty="0"/>
        </a:p>
      </dsp:txBody>
      <dsp:txXfrm>
        <a:off x="509102" y="3487121"/>
        <a:ext cx="1864466" cy="793019"/>
      </dsp:txXfrm>
    </dsp:sp>
    <dsp:sp modelId="{646E1D77-426C-49CE-A507-83CE5EFFB267}">
      <dsp:nvSpPr>
        <dsp:cNvPr id="0" name=""/>
        <dsp:cNvSpPr/>
      </dsp:nvSpPr>
      <dsp:spPr>
        <a:xfrm>
          <a:off x="245204" y="1668252"/>
          <a:ext cx="239226" cy="3259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9422"/>
              </a:lnTo>
              <a:lnTo>
                <a:pt x="239226" y="3259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FF0DF-9CA3-4A92-85F6-1B7BADD83784}">
      <dsp:nvSpPr>
        <dsp:cNvPr id="0" name=""/>
        <dsp:cNvSpPr/>
      </dsp:nvSpPr>
      <dsp:spPr>
        <a:xfrm>
          <a:off x="484430" y="4603846"/>
          <a:ext cx="1913810" cy="647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оптимизация </a:t>
          </a:r>
          <a:br>
            <a:rPr lang="ru-RU" sz="1600" kern="1200" dirty="0" smtClean="0"/>
          </a:br>
          <a:r>
            <a:rPr lang="ru-RU" sz="1600" kern="1200" dirty="0" err="1" smtClean="0"/>
            <a:t>энерготрат</a:t>
          </a:r>
          <a:endParaRPr lang="ru-RU" sz="16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03399" y="4622815"/>
        <a:ext cx="1875872" cy="609719"/>
      </dsp:txXfrm>
    </dsp:sp>
    <dsp:sp modelId="{1B8E74B2-DE74-418D-A563-302B8D39F9AB}">
      <dsp:nvSpPr>
        <dsp:cNvPr id="0" name=""/>
        <dsp:cNvSpPr/>
      </dsp:nvSpPr>
      <dsp:spPr>
        <a:xfrm>
          <a:off x="245204" y="1668252"/>
          <a:ext cx="239226" cy="4133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3627"/>
              </a:lnTo>
              <a:lnTo>
                <a:pt x="239226" y="41336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DD7B2-5AF6-4635-82C1-5293D74C6E21}">
      <dsp:nvSpPr>
        <dsp:cNvPr id="0" name=""/>
        <dsp:cNvSpPr/>
      </dsp:nvSpPr>
      <dsp:spPr>
        <a:xfrm>
          <a:off x="484430" y="5550536"/>
          <a:ext cx="1913810" cy="5026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синергизм</a:t>
          </a:r>
          <a:endParaRPr lang="ru-RU" sz="1600" kern="1200" dirty="0"/>
        </a:p>
      </dsp:txBody>
      <dsp:txXfrm>
        <a:off x="499153" y="5565259"/>
        <a:ext cx="1884364" cy="473240"/>
      </dsp:txXfrm>
    </dsp:sp>
    <dsp:sp modelId="{60C7B19C-DD50-47E2-A8C0-04B6C01A434D}">
      <dsp:nvSpPr>
        <dsp:cNvPr id="0" name=""/>
        <dsp:cNvSpPr/>
      </dsp:nvSpPr>
      <dsp:spPr>
        <a:xfrm>
          <a:off x="2996306" y="472120"/>
          <a:ext cx="2392263" cy="1196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УПРАВЛЕНИЕ </a:t>
          </a:r>
          <a:br>
            <a:rPr lang="ru-RU" sz="1600" kern="1200" dirty="0" smtClean="0"/>
          </a:br>
          <a:r>
            <a:rPr lang="ru-RU" sz="1600" kern="1200" dirty="0" smtClean="0"/>
            <a:t>ДВИЖЕНИЕМ</a:t>
          </a:r>
          <a:endParaRPr lang="ru-RU" sz="1600" kern="1200" dirty="0"/>
        </a:p>
      </dsp:txBody>
      <dsp:txXfrm>
        <a:off x="3031339" y="507153"/>
        <a:ext cx="2322197" cy="1126065"/>
      </dsp:txXfrm>
    </dsp:sp>
    <dsp:sp modelId="{8B9F4D50-D111-47B8-B5EE-CED9C52779B7}">
      <dsp:nvSpPr>
        <dsp:cNvPr id="0" name=""/>
        <dsp:cNvSpPr/>
      </dsp:nvSpPr>
      <dsp:spPr>
        <a:xfrm>
          <a:off x="3235533" y="1668252"/>
          <a:ext cx="239226" cy="89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098"/>
              </a:lnTo>
              <a:lnTo>
                <a:pt x="239226" y="8970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741F9-D4C7-442A-B52C-AEE153A8D378}">
      <dsp:nvSpPr>
        <dsp:cNvPr id="0" name=""/>
        <dsp:cNvSpPr/>
      </dsp:nvSpPr>
      <dsp:spPr>
        <a:xfrm>
          <a:off x="3474759" y="1967285"/>
          <a:ext cx="2326619" cy="1196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освоение и реализация сложной координации движений</a:t>
          </a:r>
          <a:endParaRPr lang="ru-RU" sz="1600" kern="1200"/>
        </a:p>
      </dsp:txBody>
      <dsp:txXfrm>
        <a:off x="3509792" y="2002318"/>
        <a:ext cx="2256553" cy="1126065"/>
      </dsp:txXfrm>
    </dsp:sp>
    <dsp:sp modelId="{E1EC8D42-8E24-40DA-9D9D-14E70FB9E335}">
      <dsp:nvSpPr>
        <dsp:cNvPr id="0" name=""/>
        <dsp:cNvSpPr/>
      </dsp:nvSpPr>
      <dsp:spPr>
        <a:xfrm>
          <a:off x="3235533" y="1668252"/>
          <a:ext cx="239226" cy="2260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557"/>
              </a:lnTo>
              <a:lnTo>
                <a:pt x="239226" y="22605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BFF1F-EFFF-4E24-92D8-EC81CE1F6807}">
      <dsp:nvSpPr>
        <dsp:cNvPr id="0" name=""/>
        <dsp:cNvSpPr/>
      </dsp:nvSpPr>
      <dsp:spPr>
        <a:xfrm>
          <a:off x="3474759" y="3462449"/>
          <a:ext cx="2326619" cy="932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оптимизация быстроты,</a:t>
          </a:r>
          <a:br>
            <a:rPr lang="ru-RU" sz="1600" kern="1200" dirty="0" smtClean="0"/>
          </a:br>
          <a:r>
            <a:rPr lang="ru-RU" sz="1600" kern="1200" dirty="0" smtClean="0"/>
            <a:t>силы, точности движений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502077" y="3489767"/>
        <a:ext cx="2271983" cy="878083"/>
      </dsp:txXfrm>
    </dsp:sp>
    <dsp:sp modelId="{41111005-8A54-4481-BFF5-ECC66A1B881F}">
      <dsp:nvSpPr>
        <dsp:cNvPr id="0" name=""/>
        <dsp:cNvSpPr/>
      </dsp:nvSpPr>
      <dsp:spPr>
        <a:xfrm>
          <a:off x="3235533" y="1668252"/>
          <a:ext cx="239226" cy="3230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0907"/>
              </a:lnTo>
              <a:lnTo>
                <a:pt x="239226" y="32309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C3B52-3660-4F69-A25C-F7483F054CFB}">
      <dsp:nvSpPr>
        <dsp:cNvPr id="0" name=""/>
        <dsp:cNvSpPr/>
      </dsp:nvSpPr>
      <dsp:spPr>
        <a:xfrm>
          <a:off x="3474759" y="4694202"/>
          <a:ext cx="2324093" cy="409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реализация попытки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486765" y="4706208"/>
        <a:ext cx="2300081" cy="385902"/>
      </dsp:txXfrm>
    </dsp:sp>
    <dsp:sp modelId="{C2096D0B-8632-4706-BB4B-B1F8B685F014}">
      <dsp:nvSpPr>
        <dsp:cNvPr id="0" name=""/>
        <dsp:cNvSpPr/>
      </dsp:nvSpPr>
      <dsp:spPr>
        <a:xfrm>
          <a:off x="3235533" y="1668252"/>
          <a:ext cx="239226" cy="3991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1826"/>
              </a:lnTo>
              <a:lnTo>
                <a:pt x="239226" y="39918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88C1F-EF79-46F7-9375-ED3DBDA94C98}">
      <dsp:nvSpPr>
        <dsp:cNvPr id="0" name=""/>
        <dsp:cNvSpPr/>
      </dsp:nvSpPr>
      <dsp:spPr>
        <a:xfrm>
          <a:off x="3474759" y="5403149"/>
          <a:ext cx="1913810" cy="513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многоборье</a:t>
          </a:r>
          <a:endParaRPr lang="ru-RU" sz="1600" kern="1200" dirty="0"/>
        </a:p>
      </dsp:txBody>
      <dsp:txXfrm>
        <a:off x="3489809" y="5418199"/>
        <a:ext cx="1883710" cy="483758"/>
      </dsp:txXfrm>
    </dsp:sp>
    <dsp:sp modelId="{1176F162-AEA3-4FEA-B419-A292EA86D748}">
      <dsp:nvSpPr>
        <dsp:cNvPr id="0" name=""/>
        <dsp:cNvSpPr/>
      </dsp:nvSpPr>
      <dsp:spPr>
        <a:xfrm>
          <a:off x="5986636" y="472120"/>
          <a:ext cx="2392263" cy="1196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СИТУАТИВНОЕ</a:t>
          </a:r>
          <a:br>
            <a:rPr lang="ru-RU" sz="1600" kern="1200" dirty="0" smtClean="0"/>
          </a:br>
          <a:r>
            <a:rPr lang="ru-RU" sz="1600" kern="1200" dirty="0" smtClean="0"/>
            <a:t>ПРОТИВОБОРСТВО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6021669" y="507153"/>
        <a:ext cx="2322197" cy="1126065"/>
      </dsp:txXfrm>
    </dsp:sp>
    <dsp:sp modelId="{CD9B1C09-9EA4-4C43-AD48-471EEF131A7E}">
      <dsp:nvSpPr>
        <dsp:cNvPr id="0" name=""/>
        <dsp:cNvSpPr/>
      </dsp:nvSpPr>
      <dsp:spPr>
        <a:xfrm>
          <a:off x="6225862" y="1668252"/>
          <a:ext cx="239226" cy="863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164"/>
              </a:lnTo>
              <a:lnTo>
                <a:pt x="239226" y="8631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1801A-D1C0-4072-9639-16D7C9FA21D8}">
      <dsp:nvSpPr>
        <dsp:cNvPr id="0" name=""/>
        <dsp:cNvSpPr/>
      </dsp:nvSpPr>
      <dsp:spPr>
        <a:xfrm>
          <a:off x="6465088" y="1967285"/>
          <a:ext cx="2215733" cy="1128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использование арсенала</a:t>
          </a:r>
          <a:br>
            <a:rPr lang="ru-RU" sz="1600" kern="1200" dirty="0" smtClean="0"/>
          </a:br>
          <a:r>
            <a:rPr lang="ru-RU" sz="1600" kern="1200" dirty="0" smtClean="0"/>
            <a:t>приемов и контрприемов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6498134" y="2000331"/>
        <a:ext cx="2149641" cy="1062171"/>
      </dsp:txXfrm>
    </dsp:sp>
    <dsp:sp modelId="{D0FD3A97-4D7C-4B44-9A47-67C6536AA3DD}">
      <dsp:nvSpPr>
        <dsp:cNvPr id="0" name=""/>
        <dsp:cNvSpPr/>
      </dsp:nvSpPr>
      <dsp:spPr>
        <a:xfrm>
          <a:off x="6225862" y="1668252"/>
          <a:ext cx="239226" cy="2186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6074"/>
              </a:lnTo>
              <a:lnTo>
                <a:pt x="239226" y="2186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E2A9A9-CBB9-421D-92F4-677992D79D00}">
      <dsp:nvSpPr>
        <dsp:cNvPr id="0" name=""/>
        <dsp:cNvSpPr/>
      </dsp:nvSpPr>
      <dsp:spPr>
        <a:xfrm>
          <a:off x="6465088" y="3394581"/>
          <a:ext cx="2215733" cy="919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обеспечение переменной</a:t>
          </a:r>
          <a:br>
            <a:rPr lang="ru-RU" sz="1600" kern="1200" dirty="0" smtClean="0"/>
          </a:br>
          <a:r>
            <a:rPr lang="ru-RU" sz="1600" kern="1200" dirty="0" smtClean="0"/>
            <a:t>интенсивности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6492019" y="3421512"/>
        <a:ext cx="2161871" cy="865628"/>
      </dsp:txXfrm>
    </dsp:sp>
    <dsp:sp modelId="{0EE4C922-308F-4C1B-8AB7-4282F61FEBD1}">
      <dsp:nvSpPr>
        <dsp:cNvPr id="0" name=""/>
        <dsp:cNvSpPr/>
      </dsp:nvSpPr>
      <dsp:spPr>
        <a:xfrm>
          <a:off x="6225862" y="1668252"/>
          <a:ext cx="239226" cy="3249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9500"/>
              </a:lnTo>
              <a:lnTo>
                <a:pt x="239226" y="32495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D3799-929F-476E-BBDD-3EB8BA498A40}">
      <dsp:nvSpPr>
        <dsp:cNvPr id="0" name=""/>
        <dsp:cNvSpPr/>
      </dsp:nvSpPr>
      <dsp:spPr>
        <a:xfrm>
          <a:off x="6465088" y="4613104"/>
          <a:ext cx="2215733" cy="609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освоение стратегии</a:t>
          </a:r>
          <a:br>
            <a:rPr lang="ru-RU" sz="1600" kern="1200" dirty="0" smtClean="0"/>
          </a:br>
          <a:r>
            <a:rPr lang="ru-RU" sz="1600" kern="1200" dirty="0" smtClean="0"/>
            <a:t>и тактики</a:t>
          </a:r>
          <a:endParaRPr lang="ru-RU" sz="1600" kern="1200" dirty="0"/>
        </a:p>
      </dsp:txBody>
      <dsp:txXfrm>
        <a:off x="6482934" y="4630950"/>
        <a:ext cx="2180041" cy="573605"/>
      </dsp:txXfrm>
    </dsp:sp>
    <dsp:sp modelId="{B2BFBF67-B637-432D-AFA5-13DF5F61024D}">
      <dsp:nvSpPr>
        <dsp:cNvPr id="0" name=""/>
        <dsp:cNvSpPr/>
      </dsp:nvSpPr>
      <dsp:spPr>
        <a:xfrm>
          <a:off x="6225862" y="1668252"/>
          <a:ext cx="239226" cy="4114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4525"/>
              </a:lnTo>
              <a:lnTo>
                <a:pt x="239226" y="4114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8EB53-B1CB-4579-BFA1-328FF1F1DE4C}">
      <dsp:nvSpPr>
        <dsp:cNvPr id="0" name=""/>
        <dsp:cNvSpPr/>
      </dsp:nvSpPr>
      <dsp:spPr>
        <a:xfrm>
          <a:off x="6465088" y="5521435"/>
          <a:ext cx="1913810" cy="5226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прогноз</a:t>
          </a:r>
          <a:endParaRPr lang="ru-RU" sz="1600" kern="1200" dirty="0"/>
        </a:p>
      </dsp:txBody>
      <dsp:txXfrm>
        <a:off x="6480397" y="5536744"/>
        <a:ext cx="1883192" cy="4920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29E47-320D-4F7C-A8AE-2D7843ACAA6F}">
      <dsp:nvSpPr>
        <dsp:cNvPr id="0" name=""/>
        <dsp:cNvSpPr/>
      </dsp:nvSpPr>
      <dsp:spPr>
        <a:xfrm>
          <a:off x="9465" y="1276289"/>
          <a:ext cx="1794885" cy="990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Преодоление опасности</a:t>
          </a:r>
          <a:endParaRPr lang="ru-RU" sz="1800" kern="1200" dirty="0"/>
        </a:p>
      </dsp:txBody>
      <dsp:txXfrm>
        <a:off x="38480" y="1305304"/>
        <a:ext cx="1736855" cy="932625"/>
      </dsp:txXfrm>
    </dsp:sp>
    <dsp:sp modelId="{688D2EFD-69D4-416A-9906-BED1D9FFAEA2}">
      <dsp:nvSpPr>
        <dsp:cNvPr id="0" name=""/>
        <dsp:cNvSpPr/>
      </dsp:nvSpPr>
      <dsp:spPr>
        <a:xfrm rot="5398710">
          <a:off x="806407" y="2402531"/>
          <a:ext cx="213966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9E9A0-E645-4220-9BE2-AB8B3CA1CE4E}">
      <dsp:nvSpPr>
        <dsp:cNvPr id="0" name=""/>
        <dsp:cNvSpPr/>
      </dsp:nvSpPr>
      <dsp:spPr>
        <a:xfrm>
          <a:off x="9896" y="2694877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риск</a:t>
          </a:r>
          <a:endParaRPr lang="ru-RU" sz="1900" kern="1200" dirty="0"/>
        </a:p>
      </dsp:txBody>
      <dsp:txXfrm>
        <a:off x="23039" y="2708020"/>
        <a:ext cx="1768599" cy="422435"/>
      </dsp:txXfrm>
    </dsp:sp>
    <dsp:sp modelId="{F12C4ED6-8007-4469-8934-826B26331387}">
      <dsp:nvSpPr>
        <dsp:cNvPr id="0" name=""/>
        <dsp:cNvSpPr/>
      </dsp:nvSpPr>
      <dsp:spPr>
        <a:xfrm rot="5400000">
          <a:off x="738868" y="3312068"/>
          <a:ext cx="336940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477EB-34A9-458C-8468-7B72B9097D78}">
      <dsp:nvSpPr>
        <dsp:cNvPr id="0" name=""/>
        <dsp:cNvSpPr/>
      </dsp:nvSpPr>
      <dsp:spPr>
        <a:xfrm>
          <a:off x="9896" y="3559065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надежность</a:t>
          </a:r>
          <a:endParaRPr lang="ru-RU" sz="1900" kern="1200" dirty="0"/>
        </a:p>
      </dsp:txBody>
      <dsp:txXfrm>
        <a:off x="23039" y="3572208"/>
        <a:ext cx="1768599" cy="422435"/>
      </dsp:txXfrm>
    </dsp:sp>
    <dsp:sp modelId="{07AFDFC4-0C70-42F7-AF9F-D9D0A02CD4F6}">
      <dsp:nvSpPr>
        <dsp:cNvPr id="0" name=""/>
        <dsp:cNvSpPr/>
      </dsp:nvSpPr>
      <dsp:spPr>
        <a:xfrm>
          <a:off x="2085627" y="1276289"/>
          <a:ext cx="1794885" cy="9906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Социальная поддержка</a:t>
          </a:r>
          <a:endParaRPr lang="ru-RU" sz="2000" kern="1200" dirty="0"/>
        </a:p>
      </dsp:txBody>
      <dsp:txXfrm>
        <a:off x="2114642" y="1305304"/>
        <a:ext cx="1736855" cy="932621"/>
      </dsp:txXfrm>
    </dsp:sp>
    <dsp:sp modelId="{B97AB7A0-4353-4F82-9DA4-AB63E1CC7BD6}">
      <dsp:nvSpPr>
        <dsp:cNvPr id="0" name=""/>
        <dsp:cNvSpPr/>
      </dsp:nvSpPr>
      <dsp:spPr>
        <a:xfrm rot="5361881">
          <a:off x="2823987" y="2402953"/>
          <a:ext cx="213981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A6AEE-5830-460A-9225-FC2FCF901EA8}">
      <dsp:nvSpPr>
        <dsp:cNvPr id="0" name=""/>
        <dsp:cNvSpPr/>
      </dsp:nvSpPr>
      <dsp:spPr>
        <a:xfrm>
          <a:off x="2098353" y="2694877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одобрение</a:t>
          </a:r>
          <a:endParaRPr lang="ru-RU" sz="1900" kern="1200" dirty="0"/>
        </a:p>
      </dsp:txBody>
      <dsp:txXfrm>
        <a:off x="2111496" y="2708020"/>
        <a:ext cx="1768599" cy="422435"/>
      </dsp:txXfrm>
    </dsp:sp>
    <dsp:sp modelId="{174553D5-C2B0-4CB5-904D-E230BD9F3E72}">
      <dsp:nvSpPr>
        <dsp:cNvPr id="0" name=""/>
        <dsp:cNvSpPr/>
      </dsp:nvSpPr>
      <dsp:spPr>
        <a:xfrm rot="5400000">
          <a:off x="2827325" y="3312069"/>
          <a:ext cx="336941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818775-1B10-4AEE-B94F-1514AA849607}">
      <dsp:nvSpPr>
        <dsp:cNvPr id="0" name=""/>
        <dsp:cNvSpPr/>
      </dsp:nvSpPr>
      <dsp:spPr>
        <a:xfrm>
          <a:off x="2098353" y="3559065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недовольство</a:t>
          </a:r>
          <a:endParaRPr lang="ru-RU" sz="1900" kern="1200" dirty="0"/>
        </a:p>
      </dsp:txBody>
      <dsp:txXfrm>
        <a:off x="2111496" y="3572208"/>
        <a:ext cx="1768599" cy="422435"/>
      </dsp:txXfrm>
    </dsp:sp>
    <dsp:sp modelId="{A3629376-9EBC-47CA-936E-432EFBB8656B}">
      <dsp:nvSpPr>
        <dsp:cNvPr id="0" name=""/>
        <dsp:cNvSpPr/>
      </dsp:nvSpPr>
      <dsp:spPr>
        <a:xfrm>
          <a:off x="4090192" y="1347878"/>
          <a:ext cx="1794885" cy="9432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эмоциональная</a:t>
          </a:r>
          <a:br>
            <a:rPr lang="ru-RU" sz="1800" kern="1200" dirty="0" smtClean="0"/>
          </a:br>
          <a:r>
            <a:rPr lang="ru-RU" sz="1800" kern="1200" dirty="0" smtClean="0"/>
            <a:t>насыщенность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117818" y="1375504"/>
        <a:ext cx="1739633" cy="887978"/>
      </dsp:txXfrm>
    </dsp:sp>
    <dsp:sp modelId="{675D1983-8A8D-4772-8D3E-59DE7C7B0518}">
      <dsp:nvSpPr>
        <dsp:cNvPr id="0" name=""/>
        <dsp:cNvSpPr/>
      </dsp:nvSpPr>
      <dsp:spPr>
        <a:xfrm rot="5400000">
          <a:off x="4916907" y="2468895"/>
          <a:ext cx="202691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5D7E6F-3BE0-4498-922A-E5DB0C0AEEA3}">
      <dsp:nvSpPr>
        <dsp:cNvPr id="0" name=""/>
        <dsp:cNvSpPr/>
      </dsp:nvSpPr>
      <dsp:spPr>
        <a:xfrm>
          <a:off x="4090192" y="2696492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эмпатия</a:t>
          </a:r>
          <a:endParaRPr lang="ru-RU" sz="1900" kern="1200" dirty="0"/>
        </a:p>
      </dsp:txBody>
      <dsp:txXfrm>
        <a:off x="4103335" y="2709635"/>
        <a:ext cx="1768599" cy="422435"/>
      </dsp:txXfrm>
    </dsp:sp>
    <dsp:sp modelId="{5395DCB6-2412-40C9-BFAF-318F7524CB53}">
      <dsp:nvSpPr>
        <dsp:cNvPr id="0" name=""/>
        <dsp:cNvSpPr/>
      </dsp:nvSpPr>
      <dsp:spPr>
        <a:xfrm rot="5376379">
          <a:off x="4815415" y="3320444"/>
          <a:ext cx="350470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742C6-8169-4143-BB02-6761BA204647}">
      <dsp:nvSpPr>
        <dsp:cNvPr id="0" name=""/>
        <dsp:cNvSpPr/>
      </dsp:nvSpPr>
      <dsp:spPr>
        <a:xfrm>
          <a:off x="4096222" y="3574200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экспрессия</a:t>
          </a:r>
          <a:endParaRPr lang="ru-RU" sz="1900" kern="1200" dirty="0"/>
        </a:p>
      </dsp:txBody>
      <dsp:txXfrm>
        <a:off x="4109365" y="3587343"/>
        <a:ext cx="1768599" cy="422435"/>
      </dsp:txXfrm>
    </dsp:sp>
    <dsp:sp modelId="{1DEC51D8-2836-46FF-9663-CDFFA4692D30}">
      <dsp:nvSpPr>
        <dsp:cNvPr id="0" name=""/>
        <dsp:cNvSpPr/>
      </dsp:nvSpPr>
      <dsp:spPr>
        <a:xfrm>
          <a:off x="6119364" y="1347878"/>
          <a:ext cx="2034108" cy="8474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эргономичность</a:t>
          </a:r>
          <a:endParaRPr lang="ru-RU" sz="1800" kern="1200" dirty="0"/>
        </a:p>
      </dsp:txBody>
      <dsp:txXfrm>
        <a:off x="6144186" y="1372700"/>
        <a:ext cx="1984464" cy="797829"/>
      </dsp:txXfrm>
    </dsp:sp>
    <dsp:sp modelId="{11AE1221-AC7B-4E6B-9E53-DE92D7225EDB}">
      <dsp:nvSpPr>
        <dsp:cNvPr id="0" name=""/>
        <dsp:cNvSpPr/>
      </dsp:nvSpPr>
      <dsp:spPr>
        <a:xfrm rot="5504479">
          <a:off x="7040104" y="2367595"/>
          <a:ext cx="285902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B010C-91E3-4E13-883B-E9E82A61AF31}">
      <dsp:nvSpPr>
        <dsp:cNvPr id="0" name=""/>
        <dsp:cNvSpPr/>
      </dsp:nvSpPr>
      <dsp:spPr>
        <a:xfrm>
          <a:off x="6059235" y="2766893"/>
          <a:ext cx="2083323" cy="34625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эффективность</a:t>
          </a:r>
          <a:endParaRPr lang="ru-RU" sz="1900" kern="1200" dirty="0"/>
        </a:p>
      </dsp:txBody>
      <dsp:txXfrm>
        <a:off x="6069376" y="2777034"/>
        <a:ext cx="2063041" cy="325969"/>
      </dsp:txXfrm>
    </dsp:sp>
    <dsp:sp modelId="{A1287C9D-CFFD-4F97-880D-032331EA37D6}">
      <dsp:nvSpPr>
        <dsp:cNvPr id="0" name=""/>
        <dsp:cNvSpPr/>
      </dsp:nvSpPr>
      <dsp:spPr>
        <a:xfrm rot="4969333">
          <a:off x="7046060" y="3205295"/>
          <a:ext cx="186378" cy="785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76E35-80BA-4A65-AFCA-79250B865EAB}">
      <dsp:nvSpPr>
        <dsp:cNvPr id="0" name=""/>
        <dsp:cNvSpPr/>
      </dsp:nvSpPr>
      <dsp:spPr>
        <a:xfrm>
          <a:off x="6286611" y="3375973"/>
          <a:ext cx="1794885" cy="4487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удобство</a:t>
          </a:r>
          <a:endParaRPr lang="ru-RU" sz="1900" kern="1200" dirty="0"/>
        </a:p>
      </dsp:txBody>
      <dsp:txXfrm>
        <a:off x="6299754" y="3389116"/>
        <a:ext cx="1768599" cy="4224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81191-A35D-430B-890C-5E6CCC9F1659}">
      <dsp:nvSpPr>
        <dsp:cNvPr id="0" name=""/>
        <dsp:cNvSpPr/>
      </dsp:nvSpPr>
      <dsp:spPr>
        <a:xfrm>
          <a:off x="0" y="32954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2B72D9-4B98-4468-A282-1B3AE14199E9}">
      <dsp:nvSpPr>
        <dsp:cNvPr id="0" name=""/>
        <dsp:cNvSpPr/>
      </dsp:nvSpPr>
      <dsp:spPr>
        <a:xfrm>
          <a:off x="411480" y="6386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/>
              <a:ea typeface="Times New Roman"/>
            </a:rPr>
            <a:t>среда, погода</a:t>
          </a:r>
          <a:endParaRPr lang="ru-RU" sz="2000" b="1" kern="1200"/>
        </a:p>
      </dsp:txBody>
      <dsp:txXfrm>
        <a:off x="437419" y="89804"/>
        <a:ext cx="5708842" cy="479482"/>
      </dsp:txXfrm>
    </dsp:sp>
    <dsp:sp modelId="{83C007C5-778C-462C-898C-54062EA2FDB1}">
      <dsp:nvSpPr>
        <dsp:cNvPr id="0" name=""/>
        <dsp:cNvSpPr/>
      </dsp:nvSpPr>
      <dsp:spPr>
        <a:xfrm>
          <a:off x="0" y="114602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F1B11-8BBA-4C20-AEBA-C9E8EEDEC0EA}">
      <dsp:nvSpPr>
        <dsp:cNvPr id="0" name=""/>
        <dsp:cNvSpPr/>
      </dsp:nvSpPr>
      <dsp:spPr>
        <a:xfrm>
          <a:off x="411480" y="88034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/>
              <a:ea typeface="Times New Roman"/>
            </a:rPr>
            <a:t>Традиции и правила</a:t>
          </a:r>
          <a:endParaRPr lang="ru-RU" sz="2000" b="1" kern="1200" dirty="0"/>
        </a:p>
      </dsp:txBody>
      <dsp:txXfrm>
        <a:off x="437419" y="906284"/>
        <a:ext cx="5708842" cy="479482"/>
      </dsp:txXfrm>
    </dsp:sp>
    <dsp:sp modelId="{58A6B0D5-7395-411A-8073-B48283310B54}">
      <dsp:nvSpPr>
        <dsp:cNvPr id="0" name=""/>
        <dsp:cNvSpPr/>
      </dsp:nvSpPr>
      <dsp:spPr>
        <a:xfrm>
          <a:off x="0" y="196250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B7F40-E9DE-4BCF-8385-D56FE7150F22}">
      <dsp:nvSpPr>
        <dsp:cNvPr id="0" name=""/>
        <dsp:cNvSpPr/>
      </dsp:nvSpPr>
      <dsp:spPr>
        <a:xfrm>
          <a:off x="411480" y="169682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/>
              <a:ea typeface="Times New Roman"/>
            </a:rPr>
            <a:t>опыт</a:t>
          </a:r>
          <a:endParaRPr lang="ru-RU" sz="2000" b="1" kern="1200" dirty="0"/>
        </a:p>
      </dsp:txBody>
      <dsp:txXfrm>
        <a:off x="437419" y="1722764"/>
        <a:ext cx="5708842" cy="479482"/>
      </dsp:txXfrm>
    </dsp:sp>
    <dsp:sp modelId="{5CA8617E-8BD4-4F80-8518-9BED692654CA}">
      <dsp:nvSpPr>
        <dsp:cNvPr id="0" name=""/>
        <dsp:cNvSpPr/>
      </dsp:nvSpPr>
      <dsp:spPr>
        <a:xfrm>
          <a:off x="0" y="277898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9981DB-7785-47C5-BF6C-9D98B78058E7}">
      <dsp:nvSpPr>
        <dsp:cNvPr id="0" name=""/>
        <dsp:cNvSpPr/>
      </dsp:nvSpPr>
      <dsp:spPr>
        <a:xfrm>
          <a:off x="411480" y="251330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/>
              <a:ea typeface="Times New Roman"/>
            </a:rPr>
            <a:t>задатки, одаренность</a:t>
          </a:r>
          <a:endParaRPr lang="ru-RU" sz="2000" b="1" kern="1200" dirty="0"/>
        </a:p>
      </dsp:txBody>
      <dsp:txXfrm>
        <a:off x="437419" y="2539244"/>
        <a:ext cx="5708842" cy="479482"/>
      </dsp:txXfrm>
    </dsp:sp>
    <dsp:sp modelId="{D5A83AC4-1142-44D4-9AAE-3FACC42E7322}">
      <dsp:nvSpPr>
        <dsp:cNvPr id="0" name=""/>
        <dsp:cNvSpPr/>
      </dsp:nvSpPr>
      <dsp:spPr>
        <a:xfrm>
          <a:off x="0" y="359546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281D87-AB1D-4F72-B1C3-DA3906CFCDBD}">
      <dsp:nvSpPr>
        <dsp:cNvPr id="0" name=""/>
        <dsp:cNvSpPr/>
      </dsp:nvSpPr>
      <dsp:spPr>
        <a:xfrm>
          <a:off x="411480" y="332978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/>
              <a:ea typeface="Times New Roman"/>
            </a:rPr>
            <a:t>контроль</a:t>
          </a:r>
          <a:endParaRPr lang="ru-RU" sz="2000" b="1" kern="1200" dirty="0"/>
        </a:p>
      </dsp:txBody>
      <dsp:txXfrm>
        <a:off x="437419" y="3355724"/>
        <a:ext cx="5708842" cy="479482"/>
      </dsp:txXfrm>
    </dsp:sp>
    <dsp:sp modelId="{EC63F295-3C90-42C4-8C66-27A7CCD3BF27}">
      <dsp:nvSpPr>
        <dsp:cNvPr id="0" name=""/>
        <dsp:cNvSpPr/>
      </dsp:nvSpPr>
      <dsp:spPr>
        <a:xfrm>
          <a:off x="0" y="441194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017355-2D75-4200-9E3B-4A17E440ED81}">
      <dsp:nvSpPr>
        <dsp:cNvPr id="0" name=""/>
        <dsp:cNvSpPr/>
      </dsp:nvSpPr>
      <dsp:spPr>
        <a:xfrm>
          <a:off x="411480" y="4146265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специализированное</a:t>
          </a:r>
          <a:br>
            <a:rPr lang="ru-RU" sz="2000" b="1" kern="1200" smtClean="0"/>
          </a:br>
          <a:r>
            <a:rPr lang="ru-RU" sz="2000" b="1" kern="1200" smtClean="0"/>
            <a:t>восприятие</a:t>
          </a:r>
          <a:endParaRPr lang="ru-RU" sz="2000" b="1" kern="1200"/>
        </a:p>
      </dsp:txBody>
      <dsp:txXfrm>
        <a:off x="437419" y="4172204"/>
        <a:ext cx="570884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B9008-41E6-4619-B2BF-F88662EE0A67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89DC2-6E11-48C8-941F-3685D53F8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3BB78-D9E4-4C05-935A-0016B834DF07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E1E17-37F2-4CBC-8052-8D88E80E7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B26A0-7AFD-42A0-A897-CD90B11849C8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1B7D-6720-48C2-85FD-452ED6BC3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BC292-2EAD-493D-933C-55BDE6F79632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14BC-C825-4AC8-BF9C-E234BC079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E056-82DB-45D8-BF03-7251E0CFC4B2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A4B15-1994-4AF1-8995-15173CFA8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1B82-B6DF-4705-BD24-84127DF7816D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2BD2A-DC2F-4345-B6D0-8F61E11EA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64263-2956-415A-92F6-58A15E8B1E54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6531F-3AE8-4737-951E-E151A5319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08400-81C5-4C7E-B6A4-E82D7C108177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C9222-0E75-4ACD-BC36-DCEDBD21D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BAB2-A3BC-4FE9-94FE-E0D7368BE672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CA687-9C85-435F-A6E8-7A7B5FC70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322EB-4E8B-47B6-9441-1CAAC1C0A236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5D67-9593-4334-A9B4-7102659D0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B99F-47B6-48F5-B307-433D21615EFC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DC14F-8BED-49E9-BA65-12535A54C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2FF407-B69B-4D6E-9CA3-88F9EA75E301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AF16B0-8146-49C3-A904-4A6BDE047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lib.sportedu.ru/2SimQuery.idc?Author=&#1044;&#1078;&#1072;&#1084;&#1075;&#1072;&#1088;&#1086;&#1074;%20&#1058;" TargetMode="External"/><Relationship Id="rId13" Type="http://schemas.openxmlformats.org/officeDocument/2006/relationships/hyperlink" Target="http://lib.sportedu.ru/2SimQuery.idc?Author=&#1053;&#1072;&#1081;&#1076;&#1080;&#1092;&#1092;&#1077;&#1088;%20&#1056;" TargetMode="External"/><Relationship Id="rId18" Type="http://schemas.openxmlformats.org/officeDocument/2006/relationships/hyperlink" Target="http://lib.sportedu.ru/2SimQuery.idc?Title=&#1057;&#1080;&#1089;&#1090;&#1077;&#1084;&#1072;&#1090;&#1080;&#1082;&#1072;%20&#1089;&#1086;&#1088;&#1077;&#1074;&#1085;&#1086;&#1074;&#1072;&#1090;&#1077;&#1083;&#1100;&#1085;&#1099;&#1093;%20&#1076;&#1077;&#1081;&#1089;&#1090;&#1074;&#1080;&#1081;%20&#1089;&#1087;&#1086;&#1088;&#1090;&#1089;&#1084;&#1077;&#1085;&#1086;&#1074;%20&#1087;&#1086;%20&#1082;&#1088;&#1080;&#1090;&#1077;&#1088;&#1080;&#1103;&#1084;%20&#1088;&#1077;&#1079;&#1091;&#1083;&#1100;&#1090;&#1072;&#1090;&#1086;&#1074;" TargetMode="External"/><Relationship Id="rId3" Type="http://schemas.openxmlformats.org/officeDocument/2006/relationships/hyperlink" Target="http://lib.sportedu.ru/2SimQuery.idc?Author=&#1055;&#1086;&#1087;&#1086;&#1074;%20&#1057;" TargetMode="External"/><Relationship Id="rId7" Type="http://schemas.openxmlformats.org/officeDocument/2006/relationships/hyperlink" Target="http://lib.sportedu.ru/2SimQuery.idc?Title=&#1052;&#1077;&#1090;&#1086;&#1076;&#1086;&#1083;&#1086;&#1075;&#1080;&#1095;&#1077;&#1089;&#1082;&#1080;&#1077;%20&#1074;&#1086;&#1087;&#1088;&#1086;&#1089;&#1099;%20&#1080;&#1089;&#1089;&#1083;&#1077;&#1076;&#1086;&#1074;&#1072;&#1085;&#1080;&#1103;%20&#1089;&#1087;&#1086;&#1088;&#1090;&#1072;%20&#1074;%20&#1072;&#1089;&#1087;&#1077;&#1082;&#1090;&#1077;%20&#1090;&#1077;&#1086;&#1088;&#1080;&#1080;%20&#1076;&#1077;&#1103;&#1090;&#1077;&#1083;&#1100;&#1085;&#1086;&#1089;&#1090;&#1080;" TargetMode="External"/><Relationship Id="rId12" Type="http://schemas.openxmlformats.org/officeDocument/2006/relationships/hyperlink" Target="http://lib.sportedu.ru/2SimQuery.idc?Title=&#1055;&#1089;&#1080;&#1093;&#1086;&#1083;&#1086;&#1075;&#1080;&#1103;%20&#1074;%20&#1089;&#1086;&#1074;&#1088;&#1077;&#1084;&#1077;&#1085;&#1085;&#1086;&#1084;%20&#1089;&#1087;&#1086;&#1088;&#1090;&#1077;" TargetMode="External"/><Relationship Id="rId17" Type="http://schemas.openxmlformats.org/officeDocument/2006/relationships/hyperlink" Target="http://lib.sportedu.ru/2SimQuery.idc?Author=&#1055;&#1086;&#1087;&#1086;&#1074;%20&#1040;" TargetMode="External"/><Relationship Id="rId2" Type="http://schemas.openxmlformats.org/officeDocument/2006/relationships/hyperlink" Target="http://lib.sportedu.ru/2SimQuery.idc?Author=&#1044;&#1077;&#1084;&#1073;&#1086;%20&#1040;" TargetMode="External"/><Relationship Id="rId16" Type="http://schemas.openxmlformats.org/officeDocument/2006/relationships/hyperlink" Target="http://lib.sportedu.ru/2SimQuery.idc?Author=&#1057;&#1080;&#1085;&#1072;&#1081;&#1089;&#1082;&#1080;&#1081;%20&#1052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.sportedu.ru/2SimQuery.idc?Author=&#1044;&#1077;&#1084;&#1080;&#1085;%20&#1042;" TargetMode="External"/><Relationship Id="rId11" Type="http://schemas.openxmlformats.org/officeDocument/2006/relationships/hyperlink" Target="http://lib.sportedu.ru/2SimQuery.idc?Author=&#1050;&#1088;&#1077;&#1090;&#1090;&#1080;%20&#1044;" TargetMode="External"/><Relationship Id="rId5" Type="http://schemas.openxmlformats.org/officeDocument/2006/relationships/hyperlink" Target="http://lib.sportedu.ru/press/tpfk" TargetMode="External"/><Relationship Id="rId15" Type="http://schemas.openxmlformats.org/officeDocument/2006/relationships/hyperlink" Target="http://lib.sportedu.ru/2SimQuery.idc?Title=&#1055;&#1089;&#1080;&#1093;&#1086;&#1083;&#1086;&#1075;&#1080;&#1103;%20&#1089;&#1087;&#1086;&#1088;&#1090;&#1072;%20&#1074;&#1099;&#1089;&#1096;&#1080;&#1093;%20&#1076;&#1086;&#1089;&#1090;&#1080;&#1078;&#1077;&#1085;&#1080;&#1081;" TargetMode="External"/><Relationship Id="rId10" Type="http://schemas.openxmlformats.org/officeDocument/2006/relationships/hyperlink" Target="http://lib.sportedu.ru/2SimQuery.idc?Title=&#1055;&#1089;&#1080;&#1093;&#1086;&#1083;&#1086;&#1075;&#1080;&#1103;%20&#1080;%20&#1089;&#1086;&#1074;&#1088;&#1077;&#1084;&#1077;&#1085;&#1085;&#1099;&#1081;%20&#1089;&#1087;&#1086;&#1088;&#1090;" TargetMode="External"/><Relationship Id="rId19" Type="http://schemas.openxmlformats.org/officeDocument/2006/relationships/hyperlink" Target="http://lib.sportedu.ru/2SimQuery.idc?Title=&#1058;&#1086;&#1083;&#1082;&#1086;&#1074;&#1099;&#1081;%20&#1089;&#1083;&#1086;&#1074;&#1072;&#1088;&#1100;%20&#1089;&#1087;&#1086;&#1088;&#1090;&#1080;&#1074;&#1085;&#1099;&#1093;%20&#1090;&#1077;&#1088;&#1084;&#1080;&#1085;&#1086;&#1074;" TargetMode="External"/><Relationship Id="rId4" Type="http://schemas.openxmlformats.org/officeDocument/2006/relationships/hyperlink" Target="http://lib.sportedu.ru/2SimQuery.idc?Title=&#1054;%20&#1075;&#1088;&#1091;&#1087;&#1087;&#1080;&#1088;&#1086;&#1074;&#1082;&#1077;%20&#1074;&#1080;&#1076;&#1086;&#1074;%20&#1089;&#1087;&#1086;&#1088;&#1090;&#1072;" TargetMode="External"/><Relationship Id="rId9" Type="http://schemas.openxmlformats.org/officeDocument/2006/relationships/hyperlink" Target="http://lib.sportedu.ru/2SimQuery.idc?Title=&#1055;&#1089;&#1080;&#1093;&#1086;&#1083;&#1086;&#1075;&#1080;&#1095;&#1077;&#1089;&#1082;&#1072;&#1103;%20&#1089;&#1080;&#1089;&#1090;&#1077;&#1084;&#1072;&#1090;&#1080;&#1082;&#1072;%20&#1074;&#1080;&#1076;&#1086;&#1074;%20&#1089;&#1087;&#1086;&#1088;&#1090;&#1072;%20&#1080;%20&#1089;&#1086;&#1088;&#1077;&#1074;&#1085;&#1086;&#1074;&#1072;&#1090;&#1077;&#1083;&#1100;&#1085;&#1099;&#1093;%20&#1091;&#1087;&#1088;&#1072;&#1078;&#1085;&#1077;&#1085;&#1080;&#1081;" TargetMode="External"/><Relationship Id="rId14" Type="http://schemas.openxmlformats.org/officeDocument/2006/relationships/hyperlink" Target="http://lib.sportedu.ru/2SimQuery.idc?Title=&#1055;&#1089;&#1080;&#1093;&#1086;&#1083;&#1086;&#1075;&#1080;&#1103;%20&#1089;&#1086;&#1088;&#1077;&#1074;&#1085;&#1091;&#1102;&#1097;&#1077;&#1075;&#1086;&#1089;&#1103;%20&#1089;&#1087;&#1086;&#1088;&#1090;&#1089;&#1084;&#1077;&#1085;&#1072;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ПСИХОЛОГИЧЕСКАЯ КЛАССИФИКАЦИЯ  ВИДОВ СПОРТИВНОЙ ДЕЯТЕЛЬНОСТИ</a:t>
            </a:r>
            <a:endParaRPr lang="ru-RU" sz="40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Психологическая специфика соревновательных упражнений</a:t>
            </a:r>
            <a:endParaRPr lang="ru-RU" sz="3200" smtClean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069" y="1196753"/>
          <a:ext cx="910186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332656"/>
          <a:ext cx="86868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40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14778"/>
          <a:ext cx="8229600" cy="5938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idx="1"/>
          </p:nvPr>
        </p:nvSpPr>
        <p:spPr>
          <a:xfrm>
            <a:off x="250824" y="620713"/>
            <a:ext cx="8857679" cy="5505450"/>
          </a:xfrm>
        </p:spPr>
        <p:txBody>
          <a:bodyPr/>
          <a:lstStyle/>
          <a:p>
            <a:pPr indent="38100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недостаточная разработанность социально-психологических сторон становления спортивного мастерства в различных видах спорта, обеспечивающих статус личности и ее перспективу, актуализирует психологическую классификацию видов спорта, соревновательных упражнений и спортивных амплуа с позиций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спорта и психологического мониторинга.</a:t>
            </a:r>
            <a:endParaRPr lang="ru-RU" sz="24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69201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Психологически значимые требования к видам спорта, соревновательным упражнениям и спортивным амплуа,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предложенные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А.Л. Поповым</a:t>
            </a:r>
            <a:endParaRPr lang="ru-RU" sz="28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327650"/>
          </a:xfrm>
        </p:spPr>
        <p:txBody>
          <a:bodyPr>
            <a:normAutofit/>
          </a:bodyPr>
          <a:lstStyle/>
          <a:p>
            <a:pPr indent="381000" algn="just">
              <a:lnSpc>
                <a:spcPct val="95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 основу разработки были положены основные понятия психологической теории деятельности. Выделены три фактора: </a:t>
            </a: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indent="381000" algn="just">
              <a:lnSpc>
                <a:spcPct val="95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фактор мотивов, положенных в основу всей деятельности спортсмена, не исключая и оттенки мотивов, свойственные тому или иному виду спорта;</a:t>
            </a:r>
            <a:endParaRPr lang="ru-RU" sz="2400" dirty="0" smtClean="0"/>
          </a:p>
          <a:p>
            <a:pPr indent="381000" algn="just">
              <a:lnSpc>
                <a:spcPct val="95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фактор целей, определяющих специфику действий в конкретном соревновательном упражнении, где главной целью служит достижение спортивного результата;</a:t>
            </a:r>
            <a:endParaRPr lang="ru-RU" sz="2400" dirty="0" smtClean="0"/>
          </a:p>
          <a:p>
            <a:pPr indent="381000" algn="just">
              <a:lnSpc>
                <a:spcPct val="95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фактор условий, составляющих многочисленную группу требований к психике, обязательных для учета в операциях.</a:t>
            </a:r>
            <a:endParaRPr lang="ru-RU" sz="2400" dirty="0" smtClean="0"/>
          </a:p>
          <a:p>
            <a:pPr indent="381000">
              <a:lnSpc>
                <a:spcPct val="80000"/>
              </a:lnSpc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5976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smtClean="0"/>
              <a:t>Для выделения психологических особенностей спортивной деятельности</a:t>
            </a:r>
            <a:r>
              <a:rPr lang="ru-RU" sz="2400" smtClean="0"/>
              <a:t>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предложены классификации видов спорта и спортивных упражнений.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Г. Бергер (классификация, принятая в США) выделила три критерия классификации видов спорта. 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есть виды спорта, которые в силу пространственной и временной неопределенности требуют быстрой реакции, и виды, в которых большую часть действий контролирует сам спортсмен. (парную игру в теннис и борьбу, а второй - толкание ядра и гимнастику).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2 критерий отражает вероятность получения физической травмы в конкретном виде спорта. Согласно этому критерию, все виды спорта делятся на две группы: с выраженной опасностью получения физической травмы (борьба) и с минимальной опасностью (теннис). 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Третьим критерием является тип соревнования. Здесь имеется в виду косвенный (параллельный - по типологии Ванека и Кретти) или непосредственный контакт с другим участником. 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основании рода деятельности спортсмена выделяют следующие черты личности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Бергер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9434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Спортсмены, деятельность которых непосредственно направлена против своих соперников, являются предположительно более доминирующими и склонны при неудачах обвинять скорее других, нежели себя, а также проявлять агрессивность, как правило, и вне спортивной деятельности.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Спортсмены, занимающиеся «неопределенными» видами спорта, например, такими как теннис (или в спортивных играх, где распределение ролей между партнерами неопределенно, например, защитник в американском футболе), более уверены в себе, свободнее себя чувствуют в неопределенных ситуациях, а также обладают рядом качеств, которые позволяют им легко приспосабливаться к внешним изменениям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Т.Т. Джамгаровым предложена классификация видов спортивных упражнений по двум аспектам. Первый аспект - противоборство, второй - взаимодействие.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По итогам анализа соревновательные упражнения и виды спорта удалось свести к 9 группам: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футбол, хоккей, регби, ручной мяч, водное поло;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бокс, борьба, фехтование;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волейбол, теннис и бадминтон (парный разряд);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теннис, бадминтон (одиночный разряд);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гребля (кроме одиночек), батут (синхронные прыжки);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легкая атлетика, лыжи, плавание (эстафеты);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бег, ходьба, лыжные гонки, вело (индивидуальная гонка);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фигурное катание (парное), акробатика (пар);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спортивная гимнастика, акробатика, тяжелая атлетика</a:t>
            </a:r>
            <a:r>
              <a:rPr lang="ru-RU" sz="2400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 smtClean="0"/>
              <a:t>Литература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1.</a:t>
            </a:r>
            <a:r>
              <a:rPr lang="ru-RU" sz="1800" dirty="0" smtClean="0">
                <a:hlinkClick r:id="rId2"/>
              </a:rPr>
              <a:t>Дембо А.Г.</a:t>
            </a:r>
            <a:r>
              <a:rPr lang="ru-RU" sz="1800" dirty="0" smtClean="0"/>
              <a:t>, </a:t>
            </a:r>
            <a:r>
              <a:rPr lang="ru-RU" sz="1800" dirty="0" smtClean="0">
                <a:hlinkClick r:id="rId3"/>
              </a:rPr>
              <a:t>Попов С.Н.</a:t>
            </a:r>
            <a:r>
              <a:rPr lang="ru-RU" sz="1800" dirty="0" smtClean="0"/>
              <a:t> и др. </a:t>
            </a:r>
            <a:r>
              <a:rPr lang="ru-RU" sz="1800" dirty="0" smtClean="0">
                <a:hlinkClick r:id="rId4"/>
              </a:rPr>
              <a:t>О группировке видов спорта</a:t>
            </a:r>
            <a:r>
              <a:rPr lang="ru-RU" sz="1800" dirty="0" smtClean="0"/>
              <a:t>. /</a:t>
            </a:r>
            <a:r>
              <a:rPr lang="ru-RU" sz="1800" dirty="0" smtClean="0">
                <a:hlinkClick r:id="rId5"/>
              </a:rPr>
              <a:t>Теория и практика физической культуры</a:t>
            </a:r>
            <a:r>
              <a:rPr lang="ru-RU" sz="1800" dirty="0" smtClean="0"/>
              <a:t>. № 2, 1966.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2. </a:t>
            </a:r>
            <a:r>
              <a:rPr lang="ru-RU" sz="1800" dirty="0" smtClean="0">
                <a:hlinkClick r:id="rId6"/>
              </a:rPr>
              <a:t>Демин В.А.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7"/>
              </a:rPr>
              <a:t>Методологические вопросы исследования спорта в аспекте теории деятельности</a:t>
            </a:r>
            <a:r>
              <a:rPr lang="ru-RU" sz="1800" dirty="0" smtClean="0"/>
              <a:t>. /</a:t>
            </a:r>
            <a:r>
              <a:rPr lang="ru-RU" sz="1800" dirty="0" err="1" smtClean="0"/>
              <a:t>Автореф</a:t>
            </a:r>
            <a:r>
              <a:rPr lang="ru-RU" sz="1800" dirty="0" smtClean="0"/>
              <a:t>.... канд. </a:t>
            </a:r>
            <a:r>
              <a:rPr lang="ru-RU" sz="1800" dirty="0" err="1" smtClean="0"/>
              <a:t>пед</a:t>
            </a:r>
            <a:r>
              <a:rPr lang="ru-RU" sz="1800" dirty="0" smtClean="0"/>
              <a:t>. наук. - М.: 1974.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3. </a:t>
            </a:r>
            <a:r>
              <a:rPr lang="ru-RU" sz="1800" dirty="0" err="1" smtClean="0">
                <a:hlinkClick r:id="rId8"/>
              </a:rPr>
              <a:t>Джамгаров</a:t>
            </a:r>
            <a:r>
              <a:rPr lang="ru-RU" sz="1800" dirty="0" smtClean="0">
                <a:hlinkClick r:id="rId8"/>
              </a:rPr>
              <a:t> Т.Т.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9"/>
              </a:rPr>
              <a:t>Психологическая систематика видов спорта и соревновательных упражнений</a:t>
            </a:r>
            <a:r>
              <a:rPr lang="ru-RU" sz="1800" dirty="0" smtClean="0"/>
              <a:t>. /В сб. </a:t>
            </a:r>
            <a:r>
              <a:rPr lang="ru-RU" sz="1800" dirty="0" smtClean="0">
                <a:hlinkClick r:id="rId10"/>
              </a:rPr>
              <a:t>Психология и современный спорт</a:t>
            </a:r>
            <a:r>
              <a:rPr lang="ru-RU" sz="1800" dirty="0" smtClean="0"/>
              <a:t>. - М.: </a:t>
            </a:r>
            <a:r>
              <a:rPr lang="ru-RU" sz="1800" dirty="0" err="1" smtClean="0"/>
              <a:t>ФиС</a:t>
            </a:r>
            <a:r>
              <a:rPr lang="ru-RU" sz="1800" dirty="0" smtClean="0"/>
              <a:t>, 1982.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4. </a:t>
            </a:r>
            <a:r>
              <a:rPr lang="ru-RU" sz="1800" dirty="0" err="1" smtClean="0">
                <a:hlinkClick r:id="rId11"/>
              </a:rPr>
              <a:t>Кретти</a:t>
            </a:r>
            <a:r>
              <a:rPr lang="ru-RU" sz="1800" dirty="0" smtClean="0">
                <a:hlinkClick r:id="rId11"/>
              </a:rPr>
              <a:t> Дж. Б.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12"/>
              </a:rPr>
              <a:t>Психология в современном спорте</a:t>
            </a:r>
            <a:r>
              <a:rPr lang="ru-RU" sz="1800" dirty="0" smtClean="0"/>
              <a:t>. - М.: </a:t>
            </a:r>
            <a:r>
              <a:rPr lang="ru-RU" sz="1800" dirty="0" err="1" smtClean="0"/>
              <a:t>ФиС</a:t>
            </a:r>
            <a:r>
              <a:rPr lang="ru-RU" sz="1800" dirty="0" smtClean="0"/>
              <a:t>, 1978.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5. </a:t>
            </a:r>
            <a:r>
              <a:rPr lang="ru-RU" sz="1800" dirty="0" err="1" smtClean="0">
                <a:hlinkClick r:id="rId13"/>
              </a:rPr>
              <a:t>Найдиффер</a:t>
            </a:r>
            <a:r>
              <a:rPr lang="ru-RU" sz="1800" dirty="0" smtClean="0">
                <a:hlinkClick r:id="rId13"/>
              </a:rPr>
              <a:t> Р.М.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14"/>
              </a:rPr>
              <a:t>Психология соревнующегося спортсмена</a:t>
            </a:r>
            <a:r>
              <a:rPr lang="ru-RU" sz="1800" dirty="0" smtClean="0"/>
              <a:t>. -М.: </a:t>
            </a:r>
            <a:r>
              <a:rPr lang="ru-RU" sz="1800" dirty="0" err="1" smtClean="0"/>
              <a:t>ФиС</a:t>
            </a:r>
            <a:r>
              <a:rPr lang="ru-RU" sz="1800" dirty="0" smtClean="0"/>
              <a:t>, 1979.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6. </a:t>
            </a:r>
            <a:r>
              <a:rPr lang="ru-RU" sz="1800" dirty="0" smtClean="0">
                <a:hlinkClick r:id="rId15"/>
              </a:rPr>
              <a:t>Психология спорта высших достижений</a:t>
            </a:r>
            <a:r>
              <a:rPr lang="ru-RU" sz="1800" dirty="0" smtClean="0"/>
              <a:t> /Под ред. А.В. Родионова. - М.: </a:t>
            </a:r>
            <a:r>
              <a:rPr lang="ru-RU" sz="1800" dirty="0" err="1" smtClean="0"/>
              <a:t>ФиС</a:t>
            </a:r>
            <a:r>
              <a:rPr lang="ru-RU" sz="1800" dirty="0" smtClean="0"/>
              <a:t>, 1979.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7. </a:t>
            </a:r>
            <a:r>
              <a:rPr lang="ru-RU" sz="1800" dirty="0" smtClean="0">
                <a:hlinkClick r:id="rId16"/>
              </a:rPr>
              <a:t>Синайский М.М.</a:t>
            </a:r>
            <a:r>
              <a:rPr lang="ru-RU" sz="1800" dirty="0" smtClean="0"/>
              <a:t>, </a:t>
            </a:r>
            <a:r>
              <a:rPr lang="ru-RU" sz="1800" dirty="0" smtClean="0">
                <a:hlinkClick r:id="rId17"/>
              </a:rPr>
              <a:t>Попов А.Л.</a:t>
            </a:r>
            <a:r>
              <a:rPr lang="ru-RU" sz="1800" dirty="0" smtClean="0"/>
              <a:t> </a:t>
            </a:r>
            <a:r>
              <a:rPr lang="ru-RU" sz="1800" dirty="0" smtClean="0">
                <a:hlinkClick r:id="rId18"/>
              </a:rPr>
              <a:t>Систематика соревновательных действий спортсменов по критериям результатов</a:t>
            </a:r>
            <a:r>
              <a:rPr lang="ru-RU" sz="1800" dirty="0" smtClean="0"/>
              <a:t>. - М.: </a:t>
            </a:r>
            <a:r>
              <a:rPr lang="ru-RU" sz="1800" dirty="0" smtClean="0">
                <a:hlinkClick r:id="rId5"/>
              </a:rPr>
              <a:t>Теория и практика ФК</a:t>
            </a:r>
            <a:r>
              <a:rPr lang="ru-RU" sz="1800" dirty="0" smtClean="0"/>
              <a:t>, № 2, 1996.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/>
              <a:t>8. </a:t>
            </a:r>
            <a:r>
              <a:rPr lang="ru-RU" sz="1800" dirty="0" smtClean="0">
                <a:hlinkClick r:id="rId19"/>
              </a:rPr>
              <a:t>Толковый словарь спортивных терминов</a:t>
            </a:r>
            <a:r>
              <a:rPr lang="ru-RU" sz="1800" dirty="0" smtClean="0"/>
              <a:t>. /Сост. Ф.П. Суслов, С.М. </a:t>
            </a:r>
            <a:r>
              <a:rPr lang="ru-RU" sz="1800" dirty="0" err="1" smtClean="0"/>
              <a:t>Вайцеховский</a:t>
            </a:r>
            <a:r>
              <a:rPr lang="ru-RU" sz="1800" dirty="0" smtClean="0"/>
              <a:t>. - М.: </a:t>
            </a:r>
            <a:r>
              <a:rPr lang="ru-RU" sz="1800" dirty="0" err="1" smtClean="0"/>
              <a:t>ФиС</a:t>
            </a:r>
            <a:r>
              <a:rPr lang="ru-RU" sz="1800" dirty="0" smtClean="0"/>
              <a:t>, 1993.  </a:t>
            </a:r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психологической специфики вида спорта, соревновательного упражнения, спортивного амплуа становится все более актуальной поскольку 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резервы человеческой психики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- одна из надежд на дальнейшее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повышение спортивных достижений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снижение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продолжительности сроков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подготовки высококвалифицированных атлетов</a:t>
            </a: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000625"/>
          </a:xfrm>
        </p:spPr>
        <p:txBody>
          <a:bodyPr>
            <a:normAutofit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Font typeface="Arial" charset="0"/>
              <a:buNone/>
            </a:pP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      До сих пор нет общепринятой психологической классификации видов спорта, не говоря уже о специфике соревновательных упражнений или спортивных амплуа. Отечественные и зарубежные классификации, как правило, не охватывают и половины существующих видов спорта, а до соревновательных упражнений и амплуа вообще дело не доходит. </a:t>
            </a:r>
            <a:endParaRPr lang="ru-RU" sz="300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Основные направления в проблематике исследований психологии спорта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434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800" smtClean="0">
                <a:latin typeface="Times New Roman" pitchFamily="18" charset="0"/>
              </a:rPr>
              <a:t>в 20-30-е годы - влияния физических нагрузок на психическую сферу человека, </a:t>
            </a:r>
          </a:p>
          <a:p>
            <a:pPr>
              <a:lnSpc>
                <a:spcPct val="80000"/>
              </a:lnSpc>
            </a:pPr>
            <a:r>
              <a:rPr lang="ru-RU" sz="2800" smtClean="0">
                <a:latin typeface="Times New Roman" pitchFamily="18" charset="0"/>
              </a:rPr>
              <a:t>в 40-50-е - формирование и совершенствование двигательного навыка, </a:t>
            </a:r>
          </a:p>
          <a:p>
            <a:pPr>
              <a:lnSpc>
                <a:spcPct val="80000"/>
              </a:lnSpc>
            </a:pPr>
            <a:r>
              <a:rPr lang="ru-RU" sz="2800" smtClean="0">
                <a:latin typeface="Times New Roman" pitchFamily="18" charset="0"/>
              </a:rPr>
              <a:t>в 50-60-е - эмоционально-волевая подготовка спортсменов,</a:t>
            </a:r>
          </a:p>
          <a:p>
            <a:pPr>
              <a:lnSpc>
                <a:spcPct val="80000"/>
              </a:lnSpc>
            </a:pPr>
            <a:r>
              <a:rPr lang="ru-RU" sz="2800" smtClean="0">
                <a:latin typeface="Times New Roman" pitchFamily="18" charset="0"/>
              </a:rPr>
              <a:t> в 70-80-е - психологическая подготовка спортсменов к соревнованиям и саморегуляция, </a:t>
            </a:r>
          </a:p>
          <a:p>
            <a:pPr>
              <a:lnSpc>
                <a:spcPct val="80000"/>
              </a:lnSpc>
            </a:pPr>
            <a:r>
              <a:rPr lang="ru-RU" sz="2800" smtClean="0">
                <a:latin typeface="Times New Roman" pitchFamily="18" charset="0"/>
              </a:rPr>
              <a:t>в 80-90-е -глобальная проблема психологического обеспечения спортивной деятельности и ментального тренинга, для вскрытия глубинных резервов спортсменов как в тренировочном процессе, так и в соревнованиях.</a:t>
            </a:r>
            <a:br>
              <a:rPr lang="ru-RU" sz="2800" smtClean="0">
                <a:latin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620713"/>
            <a:ext cx="7991475" cy="55054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спортивной психологии еще не сложилось однозначного подхода к решению проблемы психологической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классификации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видов спорта. Среди используемых до сих пор подходов можно выделить два основных: эмпирический и теоретический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06438"/>
          </a:xfrm>
        </p:spPr>
        <p:txBody>
          <a:bodyPr/>
          <a:lstStyle/>
          <a:p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Эмпирический подход </a:t>
            </a:r>
            <a:endParaRPr lang="ru-RU" sz="28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903913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Предполагает выделение (фиксацию) наиболее устойчивых характеристик личности, присущих представителям того или иного вида спорта. К числу таких характеристик обычно относят мотивацию, активацию, агрессию, тревожность, общительность, эмоциональную выразительность и устойчивость, интеллект, антиципацию, уровень притязаний.</a:t>
            </a:r>
          </a:p>
          <a:p>
            <a:pPr marL="0" indent="0"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Еще один аргумент против эмпирического подхода в развитии науки выразил знаменитый физик А. Эйнштейн: "На опыте можно проверять теорию, но нет пути от опыта к теории". </a:t>
            </a:r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marL="0" indent="0"/>
            <a:endParaRPr lang="ru-RU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Теоретический подход </a:t>
            </a:r>
            <a:endParaRPr lang="ru-RU" sz="3200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23528" y="836613"/>
            <a:ext cx="8640960" cy="602138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сопряжен с установлением некоторого небольшого (от 2 до 6) числа факторов, позволяющих сопоставлять, ранжировать виды спорта по степени необходимости преодоления этих психических преград в ходе занятий данным видом спорта. Эти факторы имеют характер объективных требований к психике спортсмена. В качестве таких факторов обычно выступают: быстрота действий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малопрогнозируемых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ситуациях, вероятность травмы, косвенный или непосредственный контакт с соперником.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Классификация Т.Т. Джамгарова</a:t>
            </a:r>
            <a:endParaRPr lang="ru-RU" sz="36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196975"/>
            <a:ext cx="8893175" cy="566102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учитывает:</a:t>
            </a:r>
          </a:p>
          <a:p>
            <a:pPr marL="0" indent="0">
              <a:lnSpc>
                <a:spcPct val="90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характер противоборства (непосредственный или опосредованный), </a:t>
            </a:r>
          </a:p>
          <a:p>
            <a:pPr marL="0" indent="0">
              <a:lnSpc>
                <a:spcPct val="90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характер контакта с противником (жесткий физический, физический, условный физический, отсутствие физического контакта)</a:t>
            </a:r>
          </a:p>
          <a:p>
            <a:pPr marL="0" indent="0">
              <a:lnSpc>
                <a:spcPct val="90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характер взаимосодействия с партнерами и соперниками (совместные взаимодействия, индивидуальные действия, совместно-синергичные действия)</a:t>
            </a:r>
            <a:endParaRPr lang="ru-RU" smtClean="0"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875" y="0"/>
            <a:ext cx="9144000" cy="1368425"/>
          </a:xfrm>
        </p:spPr>
        <p:txBody>
          <a:bodyPr>
            <a:normAutofit fontScale="90000"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В основе рассмотренных выше классификаций лежат факторы, вызывающие стресс у спортсмена в том или ином виде спорта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893175" cy="5257800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такие классификации охватывают не все виды спорта и не затрагивают область спортивных амплуа.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остаются не затронутыми весьма значимые для результата, но не вызывающие стресс факторы: эмоциональная выразительность, интеллект, сложность координации движений, эргономические особенности, цикличность. </a:t>
            </a:r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650</Words>
  <Application>Microsoft Office PowerPoint</Application>
  <PresentationFormat>Экран (4:3)</PresentationFormat>
  <Paragraphs>101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ПСИХОЛОГИЧЕСКАЯ КЛАССИФИКАЦИЯ  ВИДОВ СПОРТИВНОЙ ДЕЯТЕЛЬНОСТИ</vt:lpstr>
      <vt:lpstr>Проблема</vt:lpstr>
      <vt:lpstr>Презентация PowerPoint</vt:lpstr>
      <vt:lpstr>Основные направления в проблематике исследований психологии спорта </vt:lpstr>
      <vt:lpstr>Презентация PowerPoint</vt:lpstr>
      <vt:lpstr>Эмпирический подход </vt:lpstr>
      <vt:lpstr>Теоретический подход </vt:lpstr>
      <vt:lpstr>Классификация Т.Т. Джамгарова</vt:lpstr>
      <vt:lpstr>В основе рассмотренных выше классификаций лежат факторы, вызывающие стресс у спортсмена в том или ином виде спорта</vt:lpstr>
      <vt:lpstr>Психологическая специфика соревновательных упражнений</vt:lpstr>
      <vt:lpstr>Презентация PowerPoint</vt:lpstr>
      <vt:lpstr>ЦЕЛИ</vt:lpstr>
      <vt:lpstr>УСЛОВИЯ</vt:lpstr>
      <vt:lpstr>Презентация PowerPoint</vt:lpstr>
      <vt:lpstr>Психологически значимые требования к видам спорта, соревновательным упражнениям и спортивным амплуа, предложенные А.Л. Поповым</vt:lpstr>
      <vt:lpstr>Презентация PowerPoint</vt:lpstr>
      <vt:lpstr>На основании рода деятельности спортсмена выделяют следующие черты личности (Бергер):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КЛАССИФИКАЦИЯ  ВИДОВ СПОРТИВНОЙ ДЕЯТЕЛЬНОСТИ</dc:title>
  <dc:creator>Михаил</dc:creator>
  <cp:lastModifiedBy>А</cp:lastModifiedBy>
  <cp:revision>13</cp:revision>
  <dcterms:created xsi:type="dcterms:W3CDTF">2015-09-24T20:21:31Z</dcterms:created>
  <dcterms:modified xsi:type="dcterms:W3CDTF">2017-09-20T19:32:46Z</dcterms:modified>
</cp:coreProperties>
</file>