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1" r:id="rId12"/>
    <p:sldId id="262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1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6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666E-BC72-40B6-AD67-263BB48606E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3CE4-EF68-461A-AB14-382D06EB4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IhmASinN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a.ru/religion/20111205/500318595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thumb/5/5a/%D0%94%D0%B5%D0%BC%D0%BE%D0%BD%D1%81%D1%82%D1%80%D0%B0%D1%86%D0%B8%D1%8F_%D1%80%D0%B0%D0%B1%D0%BE%D1%82%D0%BD%D0%B8%D1%86_%D0%9F%D1%83%D1%82%D0%B8%D0%BB%D0%BE%D0%B2%D1%81%D0%BA%D0%BE%D0%B3%D0%BE_%D0%B7%D0%B0%D0%B2%D0%BE%D0%B4%D0%B0_%D0%B2_%D0%BF%D0%B5%D1%80%D0%B2%D1%8B%D0%B9_%D0%B4%D0%B5%D0%BD%D1%8C_%D0%A4%D0%B5%D0%B2%D1%80%D0%B0%D0%BB%D1%8C%D1%81%D0%BA%D0%BE%D0%B9_%D1%80%D0%B5%D0%B2%D0%BE%D0%BB%D1%8E%D1%86%D0%B8%D0%B8_1917.jpg/1024px-%D0%94%D0%B5%D0%BC%D0%BE%D0%BD%D1%81%D1%82%D1%80%D0%B0%D1%86%D0%B8%D1%8F_%D1%80%D0%B0%D0%B1%D0%BE%D1%82%D0%BD%D0%B8%D1%86_%D0%9F%D1%83%D1%82%D0%B8%D0%BB%D0%BE%D0%B2%D1%81%D0%BA%D0%BE%D0%B3%D0%BE_%D0%B7%D0%B0%D0%B2%D0%BE%D0%B4%D0%B0_%D0%B2_%D0%BF%D0%B5%D1%80%D0%B2%D1%8B%D0%B9_%D0%B4%D0%B5%D0%BD%D1%8C_%D0%A4%D0%B5%D0%B2%D1%80%D0%B0%D0%BB%D1%8C%D1%81%D0%BA%D0%BE%D0%B9_%D1%80%D0%B5%D0%B2%D0%BE%D0%BB%D1%8E%D1%86%D0%B8%D0%B8_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1" y="0"/>
            <a:ext cx="10820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365" y="6150114"/>
            <a:ext cx="10469623" cy="707886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/>
              <a:t>«Долой войну!», «Да здравствует республика!»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002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06" y="0"/>
            <a:ext cx="49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96" y="0"/>
            <a:ext cx="9250470" cy="6868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365" y="6150114"/>
            <a:ext cx="10469623" cy="707886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Дом Ипатьева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6773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5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oma.ru/fotos/journal/109/hhs/TASS_142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0"/>
            <a:ext cx="10235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407" y="6488668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https://www.youtube.com/watch?v=BgIhmASinNE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9955" y="6488668"/>
            <a:ext cx="482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/>
              </a:rPr>
              <a:t>http://ria.ru/religion/20111205/500318595.html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73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rager.ru/wp-content/uploads/2015/05/500_97_XF_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89"/>
            <a:ext cx="9222523" cy="40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7/78/Banknote_500_rubles_2010_back.jpg?uselang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68" y="2815568"/>
            <a:ext cx="9094922" cy="39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0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npmag.com/wp-content/uploads/2015/07/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" y="0"/>
            <a:ext cx="10890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8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g-fotki.yandex.ru/get/4405/ldni.17/0_71920_413b33b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57" y="0"/>
            <a:ext cx="5677667" cy="68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7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day.ru/data/2013/01/09/1233672208/ic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-7446"/>
            <a:ext cx="5137642" cy="68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univers.ru/upload/iblock/b5e/Church_Con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4" y="5652"/>
            <a:ext cx="5189157" cy="68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04" y="-21952"/>
            <a:ext cx="5149700" cy="6879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5345" y="1217421"/>
            <a:ext cx="5176821" cy="4401205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dirty="0" smtClean="0"/>
              <a:t>О чем спорят эти люди?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О том, как распределить между собой комнаты в этом доме.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556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zz.in.ua/uploads/posts/2014-07/1405547192_5354a8590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247" cy="67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637" y="6515678"/>
            <a:ext cx="507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https://www.youtube.com/watch?v=lMZmMSqXzuE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7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38100"/>
            <a:ext cx="7334250" cy="6781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365" y="6150114"/>
            <a:ext cx="10469623" cy="707886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Кругом измена и трусость, и обман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727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4smi.org/public/media/2016/12/12/240b106d91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4" y="0"/>
            <a:ext cx="10784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3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55" y="6488668"/>
            <a:ext cx="473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https://www.youtube.com/watch?v=wfHtp-JtjFg</a:t>
            </a:r>
            <a:endParaRPr lang="ru-RU" dirty="0"/>
          </a:p>
        </p:txBody>
      </p:sp>
      <p:pic>
        <p:nvPicPr>
          <p:cNvPr id="6148" name="Picture 4" descr="Картинки по запросу лен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91" y="0"/>
            <a:ext cx="5012192" cy="68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5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580" y="837134"/>
            <a:ext cx="11603420" cy="563231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Да здравствует Россия, свободная страна,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Свободная стихия великой суждена.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Могучая держава, безбрежный океан,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Борцам за волю слава, развеявшим туман.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Леса, поля и нивы, и реки, и моря,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Мы вольны и счастливы, нам всем горит заря.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Да здравствует Россия, свободная страна,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Свободная стихия великой суждена.</a:t>
            </a:r>
          </a:p>
          <a:p>
            <a:pPr algn="r"/>
            <a:r>
              <a:rPr lang="ru-RU" sz="4000" dirty="0" smtClean="0">
                <a:solidFill>
                  <a:srgbClr val="000000"/>
                </a:solidFill>
                <a:latin typeface="Graphik Web"/>
              </a:rPr>
              <a:t>Константин Бальмон</a:t>
            </a:r>
            <a:r>
              <a:rPr lang="ru-RU" sz="4000" dirty="0">
                <a:solidFill>
                  <a:srgbClr val="000000"/>
                </a:solidFill>
                <a:latin typeface="Graphik Web"/>
              </a:rPr>
              <a:t>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5230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580" y="742541"/>
            <a:ext cx="11603420" cy="3170099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На улицах красные флаги,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И красные банты в петлице,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Graphik Web"/>
              </a:rPr>
              <a:t>И праздник ликующих толп</a:t>
            </a:r>
          </a:p>
          <a:p>
            <a:endParaRPr lang="ru-RU" sz="4000" dirty="0">
              <a:solidFill>
                <a:srgbClr val="000000"/>
              </a:solidFill>
              <a:latin typeface="Graphik Web"/>
            </a:endParaRPr>
          </a:p>
          <a:p>
            <a:pPr algn="r"/>
            <a:r>
              <a:rPr lang="ru-RU" sz="4000" dirty="0" smtClean="0">
                <a:solidFill>
                  <a:srgbClr val="000000"/>
                </a:solidFill>
                <a:latin typeface="Graphik Web"/>
              </a:rPr>
              <a:t>Валерий Брюсов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730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" y="0"/>
            <a:ext cx="92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2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</Words>
  <Application>Microsoft Office PowerPoint</Application>
  <PresentationFormat>Широкоэкранный</PresentationFormat>
  <Paragraphs>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Graphik Web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2017-03-16T10:38:43Z</dcterms:created>
  <dcterms:modified xsi:type="dcterms:W3CDTF">2017-03-16T11:38:20Z</dcterms:modified>
</cp:coreProperties>
</file>