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EE207-8A7E-4058-9683-ACE7A958A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DDEA3A-2C79-47C9-A5F8-477EC9105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8F558-80AB-45D8-A5D4-F509F0A5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211D-E578-47A2-AB77-D63937EB10B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F244F5-436A-49C2-9EAD-D54D8259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F3E67-715B-4980-BE2B-A8182C0B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60CB-5A6B-4F9F-81BA-C03BE5656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4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96D4F-F8CC-4C5C-9157-1EDC56C4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8C14-E8EF-4AFB-8896-FF5D6D794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F5734-9BB6-46A6-8C4D-8A8BFA5C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211D-E578-47A2-AB77-D63937EB10B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21817-6198-451B-A207-218FD451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F128-6214-4B6C-8368-FF429480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60CB-5A6B-4F9F-81BA-C03BE5656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5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CE4D-69B2-468E-83BB-10CB23DC8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3569B5-B6A1-44DE-A67D-1BE3F2AA4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CE424-3F3A-440D-B04F-97EC1692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211D-E578-47A2-AB77-D63937EB10B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2E103-4744-4C75-BBED-39C47EE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AB9C1-D6BD-4F8F-AB0A-0C87EDEB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60CB-5A6B-4F9F-81BA-C03BE5656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5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9AE8-17AB-4C9F-9DFE-0365968C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0F06D-A283-4489-A451-3895A7D6A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EB6CF-537D-4110-972B-94A793E7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211D-E578-47A2-AB77-D63937EB10B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A9B560-A8CB-4799-8F37-EF28CD8D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F4F67-372F-4289-965E-EE1A3917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60CB-5A6B-4F9F-81BA-C03BE5656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8B2BA-AE53-42F1-BD82-8027D571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3FFDD2-B661-4E67-9308-975F7EBDD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FC308-C5F4-4B72-B401-C17210B4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211D-E578-47A2-AB77-D63937EB10B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AA562-1159-4817-BED4-5CB30365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FCDCE-1449-40B7-A3AA-C22C0729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60CB-5A6B-4F9F-81BA-C03BE5656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49C40-5BEA-46ED-A55D-7150C04B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3C570-8BD5-4224-944B-879AB6C2E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E192C-E12E-4C13-87D9-DA159E2C2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712151-6CF9-429C-9BE6-FCB38DAF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211D-E578-47A2-AB77-D63937EB10B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092EC4-0CFA-4189-89D2-75473A20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C318D-10F9-4EE4-8B5B-8C75C00F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60CB-5A6B-4F9F-81BA-C03BE5656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2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572F4-B47F-444F-8EB3-27BD9B6A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13A75-3610-4688-8185-4C484F53A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A8AC1A-5768-4AC3-B788-0F25A4FED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A4EE72-955D-4021-BFAD-7F5A125BD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F92658-DC1D-4367-A511-B995F62B4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0BEF97-7E0F-462D-8091-9A576EA2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211D-E578-47A2-AB77-D63937EB10B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EA7A4C-AD95-42A6-A776-87A7848A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C933C2-1ADA-48D7-91C9-7F82512B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60CB-5A6B-4F9F-81BA-C03BE5656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9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B040F-416B-4A3F-A697-94496540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352CB1-93EE-4F8F-B8F0-728EE119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211D-E578-47A2-AB77-D63937EB10B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C0D742-D4EE-4651-A9B3-ADF51E74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D140F6-9F54-4235-9C3B-9A166645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60CB-5A6B-4F9F-81BA-C03BE5656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070E13-4653-48F9-8924-923274E3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211D-E578-47A2-AB77-D63937EB10B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4BA405-4771-465C-8127-ADEBCC61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A9A7D9-A753-4319-A850-8CFFA61D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60CB-5A6B-4F9F-81BA-C03BE5656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9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B6AE9-E6FB-4763-8AD1-20D36815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FD708-9A20-4E1C-95C6-20B126B1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D34FCB-C702-4FB4-9348-90432433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06ADA7-5651-4717-BCBE-83C6DC6A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211D-E578-47A2-AB77-D63937EB10B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525B4C-3313-4057-9C90-3F561FA1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EF7C16-DE33-45CD-B85B-5AC3DD40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60CB-5A6B-4F9F-81BA-C03BE5656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9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EFA16-183B-4167-96C0-D79774A7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FF13F3-D2B5-4316-8FBD-1F368D02C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93FE17-4D82-4169-87FA-65113DA0B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F208F1-5C68-4BDB-943D-1D51E08D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211D-E578-47A2-AB77-D63937EB10B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B50B2-4B3E-4E06-95F7-216C02A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4C1991-3DBD-4CB8-B855-FDFEC55C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60CB-5A6B-4F9F-81BA-C03BE5656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2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B185-0C81-4BFA-A5BB-94C3A415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EE460D-8C5A-475F-BB2B-40ED5037A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A37DB-F76D-4750-9564-60D10C35E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9211D-E578-47A2-AB77-D63937EB10B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C60B0-979A-4E49-9B1C-6C3D9DC2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C7554-9FD0-471D-AD24-0E194597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360CB-5A6B-4F9F-81BA-C03BE5656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8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ko-family.ru/articles/zacem-longrid-nko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ko-family.ru/articles/zacem-longrid-nk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dbi.ru/blogs/blog/longridy-v-veb-dizayn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ritereader.com/library/book/655c3ca4-4273-4bb5-9d4f-96419e903f2d/r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inflow.com/adobe-spark-transforming-ideas-visual-storie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c.ua/blogs/publikaczii-v-instagram-teper-mozhno-planirovat-cherez-creator-studio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advice.com/app/book-writer-one/91757946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advice.com/appnn/2014/08/stellar-visual-storytelling-app-steller-goes-2-0-with-new-design-and-new-feature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ritereader.com/library/book/655c3ca4-4273-4bb5-9d4f-96419e903f2d/r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smmplanner.com/blog/canv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uxcel.com/windows-movie-make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nelwilcox.com/pinnacle-studio-ultimate-24-0-2-21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edi.ru/movavi_video_editor_plus_2021_nekommercheskiy_9784928142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jumper.com/book/read/7205482/Emily-s-Dream-of-Colle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2DB3E7-9078-4006-90EF-60CAB530C7B4}"/>
              </a:ext>
            </a:extLst>
          </p:cNvPr>
          <p:cNvSpPr txBox="1"/>
          <p:nvPr/>
        </p:nvSpPr>
        <p:spPr>
          <a:xfrm>
            <a:off x="1180729" y="532928"/>
            <a:ext cx="942808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5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 ДЛЯ СОЗДАНИЯ ИСТОРИЙ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6127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ноуфол">
            <a:extLst>
              <a:ext uri="{FF2B5EF4-FFF2-40B4-BE49-F238E27FC236}">
                <a16:creationId xmlns:a16="http://schemas.microsoft.com/office/drawing/2014/main" id="{D041C05D-5BD8-43FA-B2B5-BF20F1A2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391330"/>
            <a:ext cx="87439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D6DFD-FA22-482E-BD77-E7920FF96702}"/>
              </a:ext>
            </a:extLst>
          </p:cNvPr>
          <p:cNvSpPr txBox="1"/>
          <p:nvPr/>
        </p:nvSpPr>
        <p:spPr>
          <a:xfrm>
            <a:off x="1088757" y="387640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 FALL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EB4AB8-51CC-423C-A797-7A128AFFE83C}"/>
              </a:ext>
            </a:extLst>
          </p:cNvPr>
          <p:cNvSpPr txBox="1"/>
          <p:nvPr/>
        </p:nvSpPr>
        <p:spPr>
          <a:xfrm>
            <a:off x="896645" y="6072326"/>
            <a:ext cx="1109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https://nko-family.ru/articles/zacem-longrid-nko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16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онгрид в России">
            <a:extLst>
              <a:ext uri="{FF2B5EF4-FFF2-40B4-BE49-F238E27FC236}">
                <a16:creationId xmlns:a16="http://schemas.microsoft.com/office/drawing/2014/main" id="{7BA9CEBC-78AE-4B68-B68B-32D14080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25" y="330138"/>
            <a:ext cx="8706035" cy="57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962281-531C-42E3-B5BE-549CE469F7F4}"/>
              </a:ext>
            </a:extLst>
          </p:cNvPr>
          <p:cNvSpPr txBox="1"/>
          <p:nvPr/>
        </p:nvSpPr>
        <p:spPr>
          <a:xfrm>
            <a:off x="896645" y="6072326"/>
            <a:ext cx="1109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https://nko-family.ru/articles/zacem-longrid-nko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79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1FCC0-EC84-4DD6-B766-35251EA16759}"/>
              </a:ext>
            </a:extLst>
          </p:cNvPr>
          <p:cNvSpPr txBox="1"/>
          <p:nvPr/>
        </p:nvSpPr>
        <p:spPr>
          <a:xfrm>
            <a:off x="1088757" y="387640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ЛОНГРИДОВ</a:t>
            </a:r>
          </a:p>
        </p:txBody>
      </p:sp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id="{9483F161-F371-4B7A-8C49-316682C49A60}"/>
              </a:ext>
            </a:extLst>
          </p:cNvPr>
          <p:cNvSpPr/>
          <p:nvPr/>
        </p:nvSpPr>
        <p:spPr>
          <a:xfrm>
            <a:off x="1088757" y="1819922"/>
            <a:ext cx="793309" cy="3462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4D6B9-0F64-4C13-A7EB-91A463D9EAC0}"/>
              </a:ext>
            </a:extLst>
          </p:cNvPr>
          <p:cNvSpPr txBox="1"/>
          <p:nvPr/>
        </p:nvSpPr>
        <p:spPr>
          <a:xfrm>
            <a:off x="2432481" y="1796819"/>
            <a:ext cx="45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Биография</a:t>
            </a:r>
            <a:endParaRPr lang="ru-RU" dirty="0"/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0E30D519-6967-4FA6-B42D-4A4AB7CE87C9}"/>
              </a:ext>
            </a:extLst>
          </p:cNvPr>
          <p:cNvSpPr/>
          <p:nvPr/>
        </p:nvSpPr>
        <p:spPr>
          <a:xfrm>
            <a:off x="1088757" y="2728984"/>
            <a:ext cx="793309" cy="3462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1DFD8-7106-4409-B667-31CDE2C47D0A}"/>
              </a:ext>
            </a:extLst>
          </p:cNvPr>
          <p:cNvSpPr txBox="1"/>
          <p:nvPr/>
        </p:nvSpPr>
        <p:spPr>
          <a:xfrm>
            <a:off x="2432481" y="2705881"/>
            <a:ext cx="45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Репортаж</a:t>
            </a:r>
            <a:endParaRPr lang="ru-RU" dirty="0"/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3F9CCFBB-C5F3-4FAB-AE70-883AB7D8A79A}"/>
              </a:ext>
            </a:extLst>
          </p:cNvPr>
          <p:cNvSpPr/>
          <p:nvPr/>
        </p:nvSpPr>
        <p:spPr>
          <a:xfrm>
            <a:off x="1088757" y="3609673"/>
            <a:ext cx="793309" cy="3462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11AF6-2F01-4B97-8332-4F66022B819C}"/>
              </a:ext>
            </a:extLst>
          </p:cNvPr>
          <p:cNvSpPr txBox="1"/>
          <p:nvPr/>
        </p:nvSpPr>
        <p:spPr>
          <a:xfrm>
            <a:off x="2432481" y="3586570"/>
            <a:ext cx="45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Исследование</a:t>
            </a:r>
            <a:endParaRPr lang="ru-RU" dirty="0"/>
          </a:p>
        </p:txBody>
      </p: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610791A5-B1EE-495B-B1FF-0E51D4BEAEB2}"/>
              </a:ext>
            </a:extLst>
          </p:cNvPr>
          <p:cNvSpPr/>
          <p:nvPr/>
        </p:nvSpPr>
        <p:spPr>
          <a:xfrm>
            <a:off x="1088756" y="4518735"/>
            <a:ext cx="793309" cy="3462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C8A4C2-E252-4CF7-B10B-1B62E417650F}"/>
              </a:ext>
            </a:extLst>
          </p:cNvPr>
          <p:cNvSpPr txBox="1"/>
          <p:nvPr/>
        </p:nvSpPr>
        <p:spPr>
          <a:xfrm>
            <a:off x="2432481" y="4467259"/>
            <a:ext cx="45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Хроника событий</a:t>
            </a:r>
            <a:endParaRPr lang="ru-RU" dirty="0"/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1A20D661-3ACA-4DFE-866A-22FBE9739940}"/>
              </a:ext>
            </a:extLst>
          </p:cNvPr>
          <p:cNvSpPr/>
          <p:nvPr/>
        </p:nvSpPr>
        <p:spPr>
          <a:xfrm>
            <a:off x="1088755" y="5399424"/>
            <a:ext cx="793309" cy="3462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5DE88F-A0F6-4BBD-8F0C-F23D58C8129D}"/>
              </a:ext>
            </a:extLst>
          </p:cNvPr>
          <p:cNvSpPr txBox="1"/>
          <p:nvPr/>
        </p:nvSpPr>
        <p:spPr>
          <a:xfrm>
            <a:off x="2432481" y="5376321"/>
            <a:ext cx="45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Коммерческий лонгрид</a:t>
            </a:r>
            <a:endParaRPr lang="ru-RU" dirty="0"/>
          </a:p>
        </p:txBody>
      </p:sp>
      <p:pic>
        <p:nvPicPr>
          <p:cNvPr id="1026" name="Picture 2" descr="Что такое лонгрид">
            <a:extLst>
              <a:ext uri="{FF2B5EF4-FFF2-40B4-BE49-F238E27FC236}">
                <a16:creationId xmlns:a16="http://schemas.microsoft.com/office/drawing/2014/main" id="{FCC8FC3F-30D7-41C7-A9DC-C209C946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95" y="1829700"/>
            <a:ext cx="5884046" cy="322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7989B0-E590-4734-BF7F-1605DE9D420F}"/>
              </a:ext>
            </a:extLst>
          </p:cNvPr>
          <p:cNvSpPr txBox="1"/>
          <p:nvPr/>
        </p:nvSpPr>
        <p:spPr>
          <a:xfrm>
            <a:off x="5968574" y="6067817"/>
            <a:ext cx="6755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https://idbi.ru/blogs/blog/longridy-v-veb-dizayne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78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7C7DBB-535A-42F2-92E6-744316C97993}"/>
              </a:ext>
            </a:extLst>
          </p:cNvPr>
          <p:cNvSpPr txBox="1"/>
          <p:nvPr/>
        </p:nvSpPr>
        <p:spPr>
          <a:xfrm>
            <a:off x="3349101" y="503353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READER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B86071-6E64-48C1-B859-385A6D454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127" y="1205506"/>
            <a:ext cx="3348467" cy="5015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420AC-8177-47B0-9733-5F2DB49BA0FD}"/>
              </a:ext>
            </a:extLst>
          </p:cNvPr>
          <p:cNvSpPr txBox="1"/>
          <p:nvPr/>
        </p:nvSpPr>
        <p:spPr>
          <a:xfrm>
            <a:off x="621435" y="6354647"/>
            <a:ext cx="11549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https://app.writereader.com/library/book/655c3ca4-4273-4bb5-9d4f-96419e903f2d/rw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10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E74CC-4177-4E54-9840-7934A2B62F06}"/>
              </a:ext>
            </a:extLst>
          </p:cNvPr>
          <p:cNvSpPr txBox="1"/>
          <p:nvPr/>
        </p:nvSpPr>
        <p:spPr>
          <a:xfrm>
            <a:off x="1287262" y="710482"/>
            <a:ext cx="952574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ПРИЛОЖЕНИЯ ДЛЯ СОЗДАНИЯ ИСТОРИЙ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9821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2F3E1D-5C3D-4A75-B458-7FF2FDF1B471}"/>
              </a:ext>
            </a:extLst>
          </p:cNvPr>
          <p:cNvSpPr txBox="1"/>
          <p:nvPr/>
        </p:nvSpPr>
        <p:spPr>
          <a:xfrm>
            <a:off x="1088757" y="361007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SPARK PAGE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A17690-8368-4CFC-8F24-E22F68F02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24" y="1194278"/>
            <a:ext cx="7581900" cy="4238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E031EA-F8B9-4D87-BE0A-7F16C51233BB}"/>
              </a:ext>
            </a:extLst>
          </p:cNvPr>
          <p:cNvSpPr txBox="1"/>
          <p:nvPr/>
        </p:nvSpPr>
        <p:spPr>
          <a:xfrm>
            <a:off x="1455938" y="5797118"/>
            <a:ext cx="8930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https://datainflow.com/adobe-spark-transforming-ideas-visual-stories/</a:t>
            </a:r>
            <a:endParaRPr lang="en-US" sz="12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37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433A46-7A33-4557-980A-FB1E920B6E61}"/>
              </a:ext>
            </a:extLst>
          </p:cNvPr>
          <p:cNvSpPr txBox="1"/>
          <p:nvPr/>
        </p:nvSpPr>
        <p:spPr>
          <a:xfrm>
            <a:off x="1088757" y="387640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INSTA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CREATOR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убликации в Instagram теперь можно планировать через Creator Studio -  ITC.ua">
            <a:extLst>
              <a:ext uri="{FF2B5EF4-FFF2-40B4-BE49-F238E27FC236}">
                <a16:creationId xmlns:a16="http://schemas.microsoft.com/office/drawing/2014/main" id="{88680A86-C9EC-4792-AF8F-D4F8BA4B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16" y="1260627"/>
            <a:ext cx="7094245" cy="39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2C8C7-41D1-48F7-BA4D-8542610CAC6C}"/>
              </a:ext>
            </a:extLst>
          </p:cNvPr>
          <p:cNvSpPr txBox="1"/>
          <p:nvPr/>
        </p:nvSpPr>
        <p:spPr>
          <a:xfrm>
            <a:off x="1233996" y="5690586"/>
            <a:ext cx="8851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https://itc.ua/blogs/publikaczii-v-instagram-teper-mozhno-planirovat-cherez-creator-studio/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11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BD6DFD-FA22-482E-BD77-E7920FF96702}"/>
              </a:ext>
            </a:extLst>
          </p:cNvPr>
          <p:cNvSpPr txBox="1"/>
          <p:nvPr/>
        </p:nvSpPr>
        <p:spPr>
          <a:xfrm>
            <a:off x="1088757" y="387640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BOOK WRITER ONE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Book Writer One by Good Effect">
            <a:extLst>
              <a:ext uri="{FF2B5EF4-FFF2-40B4-BE49-F238E27FC236}">
                <a16:creationId xmlns:a16="http://schemas.microsoft.com/office/drawing/2014/main" id="{CBAB0780-5F31-4971-8A5F-E471B0B0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29" y="1083638"/>
            <a:ext cx="4260542" cy="42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349E53-4ECA-4A54-85AB-296A4FEC6142}"/>
              </a:ext>
            </a:extLst>
          </p:cNvPr>
          <p:cNvSpPr txBox="1"/>
          <p:nvPr/>
        </p:nvSpPr>
        <p:spPr>
          <a:xfrm>
            <a:off x="1677880" y="5894773"/>
            <a:ext cx="8416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hlinkClick r:id="rId3"/>
              </a:rPr>
              <a:t>Ссылка на рисунок </a:t>
            </a:r>
            <a:r>
              <a:rPr lang="en-US" sz="1200" dirty="0">
                <a:hlinkClick r:id="rId3"/>
              </a:rPr>
              <a:t>https://appadvice.com/app/book-writer-one/917579461</a:t>
            </a:r>
            <a:endParaRPr lang="en-US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9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ellar visual storytelling app Steller goes 2.0 with new design and new  features">
            <a:extLst>
              <a:ext uri="{FF2B5EF4-FFF2-40B4-BE49-F238E27FC236}">
                <a16:creationId xmlns:a16="http://schemas.microsoft.com/office/drawing/2014/main" id="{514C7A43-5B56-48AC-BED9-3BA82F18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39" y="976543"/>
            <a:ext cx="2878599" cy="51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37CAD-A83D-4734-BE1C-5B2AE1DB8460}"/>
              </a:ext>
            </a:extLst>
          </p:cNvPr>
          <p:cNvSpPr txBox="1"/>
          <p:nvPr/>
        </p:nvSpPr>
        <p:spPr>
          <a:xfrm>
            <a:off x="1047622" y="254475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STELLER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7DFE6A-7857-4399-A482-1A344D78AE1A}"/>
              </a:ext>
            </a:extLst>
          </p:cNvPr>
          <p:cNvSpPr txBox="1"/>
          <p:nvPr/>
        </p:nvSpPr>
        <p:spPr>
          <a:xfrm>
            <a:off x="1580225" y="6347534"/>
            <a:ext cx="9227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hlinkClick r:id="rId3"/>
              </a:rPr>
              <a:t>Ссылка на рисунок: </a:t>
            </a:r>
            <a:r>
              <a:rPr lang="en-US" sz="1200" dirty="0">
                <a:hlinkClick r:id="rId3"/>
              </a:rPr>
              <a:t>https://appadvice.com/appnn/2014/08/stellar-visual-storytelling-app-steller-goes-2-0-with-new-design-and-new-features</a:t>
            </a:r>
            <a:endParaRPr lang="en-US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07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7C7DBB-535A-42F2-92E6-744316C97993}"/>
              </a:ext>
            </a:extLst>
          </p:cNvPr>
          <p:cNvSpPr txBox="1"/>
          <p:nvPr/>
        </p:nvSpPr>
        <p:spPr>
          <a:xfrm>
            <a:off x="3349101" y="503353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READER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B86071-6E64-48C1-B859-385A6D454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127" y="1205506"/>
            <a:ext cx="3348467" cy="5015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420AC-8177-47B0-9733-5F2DB49BA0FD}"/>
              </a:ext>
            </a:extLst>
          </p:cNvPr>
          <p:cNvSpPr txBox="1"/>
          <p:nvPr/>
        </p:nvSpPr>
        <p:spPr>
          <a:xfrm>
            <a:off x="621435" y="6354647"/>
            <a:ext cx="11549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https://app.writereader.com/library/book/655c3ca4-4273-4bb5-9d4f-96419e903f2d/rw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61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07F6F-A291-4CCB-B55C-C293099DF786}"/>
              </a:ext>
            </a:extLst>
          </p:cNvPr>
          <p:cNvSpPr txBox="1"/>
          <p:nvPr/>
        </p:nvSpPr>
        <p:spPr>
          <a:xfrm>
            <a:off x="1122630" y="289711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ISPRING SUITE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EAB632-6FCA-4114-A72C-C24692848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34" y="1465055"/>
            <a:ext cx="10093941" cy="158605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C3A1C6-203F-4F14-A2CA-6E79EF26B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80" y="3806889"/>
            <a:ext cx="10093942" cy="193618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947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1FCC0-EC84-4DD6-B766-35251EA16759}"/>
              </a:ext>
            </a:extLst>
          </p:cNvPr>
          <p:cNvSpPr txBox="1"/>
          <p:nvPr/>
        </p:nvSpPr>
        <p:spPr>
          <a:xfrm>
            <a:off x="1088757" y="387640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7989B0-E590-4734-BF7F-1605DE9D420F}"/>
              </a:ext>
            </a:extLst>
          </p:cNvPr>
          <p:cNvSpPr txBox="1"/>
          <p:nvPr/>
        </p:nvSpPr>
        <p:spPr>
          <a:xfrm>
            <a:off x="3615992" y="6076694"/>
            <a:ext cx="6755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Ссылка на рисунок: </a:t>
            </a:r>
            <a:r>
              <a:rPr lang="en-US" sz="1200" dirty="0">
                <a:hlinkClick r:id="rId2"/>
              </a:rPr>
              <a:t>https://smmplanner.com/blog/canva/</a:t>
            </a:r>
            <a:endParaRPr lang="en-US" sz="1200" dirty="0"/>
          </a:p>
          <a:p>
            <a:endParaRPr lang="ru-RU" dirty="0"/>
          </a:p>
        </p:txBody>
      </p:sp>
      <p:pic>
        <p:nvPicPr>
          <p:cNvPr id="4098" name="Picture 2" descr="Обзор сервиса Canva — как работать в этом мощном инструменте для  графического дизайна">
            <a:extLst>
              <a:ext uri="{FF2B5EF4-FFF2-40B4-BE49-F238E27FC236}">
                <a16:creationId xmlns:a16="http://schemas.microsoft.com/office/drawing/2014/main" id="{D319BD29-90A2-4319-AC72-7268E9B0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34" y="910860"/>
            <a:ext cx="8522680" cy="47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6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0BC8B0-C9CE-48F2-971D-6EC62CA85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47" y="1225309"/>
            <a:ext cx="6186195" cy="497102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A39099-7854-4142-BC27-78659887A6D6}"/>
              </a:ext>
            </a:extLst>
          </p:cNvPr>
          <p:cNvSpPr txBox="1"/>
          <p:nvPr/>
        </p:nvSpPr>
        <p:spPr>
          <a:xfrm>
            <a:off x="1122630" y="289711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ISPRING SUITE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3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FA3077-5316-4D77-828A-48CD444ED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63" y="1006227"/>
            <a:ext cx="7391911" cy="242277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2A9B56-93F6-4BE5-BB53-25DC964E1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63" y="3694922"/>
            <a:ext cx="7391911" cy="301911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D5A4B0-FDA5-482B-A5A2-5C3066484BBF}"/>
              </a:ext>
            </a:extLst>
          </p:cNvPr>
          <p:cNvSpPr txBox="1"/>
          <p:nvPr/>
        </p:nvSpPr>
        <p:spPr>
          <a:xfrm>
            <a:off x="1122630" y="289711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ISPRING SUITE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6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659C41-5F8C-435C-BF87-4E2A8437A21F}"/>
              </a:ext>
            </a:extLst>
          </p:cNvPr>
          <p:cNvSpPr txBox="1"/>
          <p:nvPr/>
        </p:nvSpPr>
        <p:spPr>
          <a:xfrm>
            <a:off x="1122630" y="289711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MOVIE MAKER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Скриншот программы windows movie maker 2.6">
            <a:extLst>
              <a:ext uri="{FF2B5EF4-FFF2-40B4-BE49-F238E27FC236}">
                <a16:creationId xmlns:a16="http://schemas.microsoft.com/office/drawing/2014/main" id="{E205036A-25C1-4D1A-8F43-03C10AB28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75" y="1072982"/>
            <a:ext cx="6596849" cy="47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222800-533D-4B5E-80BE-F91312E4EAF2}"/>
              </a:ext>
            </a:extLst>
          </p:cNvPr>
          <p:cNvSpPr txBox="1"/>
          <p:nvPr/>
        </p:nvSpPr>
        <p:spPr>
          <a:xfrm>
            <a:off x="2006353" y="6010183"/>
            <a:ext cx="791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рисунок: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http://zuxcel.com/windows-movie-maker/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2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72E7C-04A8-4541-B4AA-13278EF8947D}"/>
              </a:ext>
            </a:extLst>
          </p:cNvPr>
          <p:cNvSpPr txBox="1"/>
          <p:nvPr/>
        </p:nvSpPr>
        <p:spPr>
          <a:xfrm>
            <a:off x="1122630" y="289711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PINNACLE STUDIO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age result for Pinnacle Studio">
            <a:extLst>
              <a:ext uri="{FF2B5EF4-FFF2-40B4-BE49-F238E27FC236}">
                <a16:creationId xmlns:a16="http://schemas.microsoft.com/office/drawing/2014/main" id="{23BFA516-D298-45A5-8A9A-3CA84FBC0D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32" y="1311497"/>
            <a:ext cx="3680007" cy="2077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AA71123-DBBC-4252-8B6D-79F5E752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73" y="1305016"/>
            <a:ext cx="7136254" cy="37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CE423D-6549-44C7-9B03-E6EE34CCA50F}"/>
              </a:ext>
            </a:extLst>
          </p:cNvPr>
          <p:cNvSpPr txBox="1"/>
          <p:nvPr/>
        </p:nvSpPr>
        <p:spPr>
          <a:xfrm>
            <a:off x="1997476" y="5513033"/>
            <a:ext cx="833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рисунок: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https://snelwilcox.com/pinnacle-studio-ultimate-24-0-2-219/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0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80CF3E-03AB-4F74-A881-7C3DB0BA58FC}"/>
              </a:ext>
            </a:extLst>
          </p:cNvPr>
          <p:cNvSpPr txBox="1"/>
          <p:nvPr/>
        </p:nvSpPr>
        <p:spPr>
          <a:xfrm>
            <a:off x="1122630" y="289711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MOVAVI VIDEO SUITE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упить Movavi Video Editor Plus 2021 - Некоммерческий: отзывы, фото, характеристики в интерне-магазине Aredi.ru">
            <a:extLst>
              <a:ext uri="{FF2B5EF4-FFF2-40B4-BE49-F238E27FC236}">
                <a16:creationId xmlns:a16="http://schemas.microsoft.com/office/drawing/2014/main" id="{ABA94927-D727-45F2-8582-9024402DF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685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0B2C1D-8069-47C6-86EE-E9AF6D0FED42}"/>
              </a:ext>
            </a:extLst>
          </p:cNvPr>
          <p:cNvSpPr txBox="1"/>
          <p:nvPr/>
        </p:nvSpPr>
        <p:spPr>
          <a:xfrm>
            <a:off x="2849732" y="5983549"/>
            <a:ext cx="898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рисунок: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https://aredi.ru/movavi_video_editor_plus_2021_nekommercheskiy_9784928142.html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7B754-91C3-835F-AAA7-E03490C761DA}"/>
              </a:ext>
            </a:extLst>
          </p:cNvPr>
          <p:cNvSpPr txBox="1"/>
          <p:nvPr/>
        </p:nvSpPr>
        <p:spPr>
          <a:xfrm>
            <a:off x="3047260" y="2831055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3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Технология создания образовательных электронных изданий и ресурсов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D1F0E-EF64-A645-E9DE-A01EABBB2C39}"/>
              </a:ext>
            </a:extLst>
          </p:cNvPr>
          <p:cNvSpPr txBox="1"/>
          <p:nvPr/>
        </p:nvSpPr>
        <p:spPr>
          <a:xfrm>
            <a:off x="3047260" y="2831055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3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Технология создания образовательных электронных изданий и ресурсов	</a:t>
            </a:r>
          </a:p>
        </p:txBody>
      </p:sp>
    </p:spTree>
    <p:extLst>
      <p:ext uri="{BB962C8B-B14F-4D97-AF65-F5344CB8AC3E}">
        <p14:creationId xmlns:p14="http://schemas.microsoft.com/office/powerpoint/2010/main" val="25367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E74CC-4177-4E54-9840-7934A2B62F06}"/>
              </a:ext>
            </a:extLst>
          </p:cNvPr>
          <p:cNvSpPr txBox="1"/>
          <p:nvPr/>
        </p:nvSpPr>
        <p:spPr>
          <a:xfrm>
            <a:off x="1287262" y="710482"/>
            <a:ext cx="952574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СРЕДСТВА ДЛЯ СОЗДАНИЯ ИСТОРИЙ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5765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030B44-024F-4626-AD1D-9B8F12305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22" y="1349043"/>
            <a:ext cx="5620956" cy="4479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2F3E1D-5C3D-4A75-B458-7FF2FDF1B471}"/>
              </a:ext>
            </a:extLst>
          </p:cNvPr>
          <p:cNvSpPr txBox="1"/>
          <p:nvPr/>
        </p:nvSpPr>
        <p:spPr>
          <a:xfrm>
            <a:off x="1088757" y="387640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STORYJUMPER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72B8A-6AF2-4985-8DD8-85AAD76CDB6E}"/>
              </a:ext>
            </a:extLst>
          </p:cNvPr>
          <p:cNvSpPr txBox="1"/>
          <p:nvPr/>
        </p:nvSpPr>
        <p:spPr>
          <a:xfrm>
            <a:off x="1198485" y="6063449"/>
            <a:ext cx="10582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 : </a:t>
            </a:r>
            <a:r>
              <a:rPr lang="en-US" sz="1200" dirty="0">
                <a:hlinkClick r:id="rId3"/>
              </a:rPr>
              <a:t>https://www.storyjumper.com/book/read/7205482/Emily-s-Dream-of-College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262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285</Words>
  <Application>Microsoft Office PowerPoint</Application>
  <PresentationFormat>Широкоэкранный</PresentationFormat>
  <Paragraphs>46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Azevich</dc:creator>
  <cp:lastModifiedBy>Alexey Azevich</cp:lastModifiedBy>
  <cp:revision>2</cp:revision>
  <dcterms:created xsi:type="dcterms:W3CDTF">2022-04-26T07:40:09Z</dcterms:created>
  <dcterms:modified xsi:type="dcterms:W3CDTF">2022-07-08T08:01:40Z</dcterms:modified>
</cp:coreProperties>
</file>