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57" r:id="rId11"/>
    <p:sldId id="259" r:id="rId12"/>
    <p:sldId id="260" r:id="rId13"/>
    <p:sldId id="26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9BA06A3-7D02-4292-BB09-ED0069FE6B34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638CCB-B0F0-4212-8145-21C35F532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BA06A3-7D02-4292-BB09-ED0069FE6B34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38CCB-B0F0-4212-8145-21C35F532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9BA06A3-7D02-4292-BB09-ED0069FE6B34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638CCB-B0F0-4212-8145-21C35F532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BA06A3-7D02-4292-BB09-ED0069FE6B34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38CCB-B0F0-4212-8145-21C35F532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BA06A3-7D02-4292-BB09-ED0069FE6B34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2638CCB-B0F0-4212-8145-21C35F532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BA06A3-7D02-4292-BB09-ED0069FE6B34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38CCB-B0F0-4212-8145-21C35F532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BA06A3-7D02-4292-BB09-ED0069FE6B34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38CCB-B0F0-4212-8145-21C35F532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BA06A3-7D02-4292-BB09-ED0069FE6B34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38CCB-B0F0-4212-8145-21C35F532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BA06A3-7D02-4292-BB09-ED0069FE6B34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38CCB-B0F0-4212-8145-21C35F532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BA06A3-7D02-4292-BB09-ED0069FE6B34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38CCB-B0F0-4212-8145-21C35F532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BA06A3-7D02-4292-BB09-ED0069FE6B34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38CCB-B0F0-4212-8145-21C35F532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9BA06A3-7D02-4292-BB09-ED0069FE6B34}" type="datetimeFigureOut">
              <a:rPr lang="ru-RU" smtClean="0"/>
              <a:pPr/>
              <a:t>05.10.2017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2638CCB-B0F0-4212-8145-21C35F532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533400"/>
            <a:ext cx="6120680" cy="4119736"/>
          </a:xfrm>
        </p:spPr>
        <p:txBody>
          <a:bodyPr/>
          <a:lstStyle/>
          <a:p>
            <a:r>
              <a:rPr lang="ru-RU" dirty="0" smtClean="0"/>
              <a:t>Психологические особенности спортивной деятельности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49006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Проблемные области спортивной психологии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504" y="1196752"/>
            <a:ext cx="8136904" cy="5661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• </a:t>
            </a:r>
            <a:r>
              <a:rPr lang="ru-RU" sz="1800" b="1" i="1" dirty="0"/>
              <a:t>Спортивная деятельность</a:t>
            </a:r>
            <a:r>
              <a:rPr lang="ru-RU" sz="1800" dirty="0"/>
              <a:t>: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а</a:t>
            </a:r>
            <a:r>
              <a:rPr lang="ru-RU" sz="1800" dirty="0"/>
              <a:t>) изучение общих вопросов спортивной деятельности (целей, мотивов, способов и результатов);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б</a:t>
            </a:r>
            <a:r>
              <a:rPr lang="ru-RU" sz="1800" dirty="0"/>
              <a:t>) разработка </a:t>
            </a:r>
            <a:r>
              <a:rPr lang="ru-RU" sz="1800" dirty="0" err="1"/>
              <a:t>психоспортограммы</a:t>
            </a:r>
            <a:r>
              <a:rPr lang="ru-RU" sz="1800" dirty="0"/>
              <a:t> (изучение требований, которые предъявляет вид спорта к психике спортсмена);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в</a:t>
            </a:r>
            <a:r>
              <a:rPr lang="ru-RU" sz="1800" dirty="0"/>
              <a:t>) разработка психологических основ тренировочной и соревновательной деятельности для повышения ее эффективности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dirty="0"/>
              <a:t>• </a:t>
            </a:r>
            <a:r>
              <a:rPr lang="ru-RU" sz="1800" b="1" i="1" dirty="0"/>
              <a:t>Личность спортсмена</a:t>
            </a:r>
            <a:r>
              <a:rPr lang="ru-RU" sz="1800" dirty="0"/>
              <a:t>: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а</a:t>
            </a:r>
            <a:r>
              <a:rPr lang="ru-RU" sz="1800" dirty="0"/>
              <a:t>) изучение психологических основ формирования личности в спортивной деятельности;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б</a:t>
            </a:r>
            <a:r>
              <a:rPr lang="ru-RU" sz="1800" dirty="0"/>
              <a:t>) формирование специальных свойств личности (свойств личности, которые способствуют достижению высоких результатов в конкретном виде спорта: например, инициативности в спортивных играх, смелости в прыжках с парашютом);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в</a:t>
            </a:r>
            <a:r>
              <a:rPr lang="ru-RU" sz="1800" dirty="0"/>
              <a:t>) изучение особенностей личности спортсмена высокого класса.</a:t>
            </a:r>
          </a:p>
          <a:p>
            <a:endParaRPr lang="ru-RU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404664"/>
            <a:ext cx="7776864" cy="57214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b="1" i="1" dirty="0"/>
              <a:t>Психологическая подготовка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) разработка системы </a:t>
            </a:r>
            <a:r>
              <a:rPr lang="ru-RU" dirty="0" smtClean="0"/>
              <a:t>психологической </a:t>
            </a:r>
            <a:r>
              <a:rPr lang="ru-RU" dirty="0"/>
              <a:t>подготовки во всех видах спорта;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</a:t>
            </a:r>
            <a:r>
              <a:rPr lang="ru-RU" dirty="0"/>
              <a:t>) разработка и описание методов регуляции и </a:t>
            </a:r>
            <a:r>
              <a:rPr lang="ru-RU" dirty="0" err="1"/>
              <a:t>саморегуляции</a:t>
            </a:r>
            <a:r>
              <a:rPr lang="ru-RU" dirty="0"/>
              <a:t> в спорте;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</a:t>
            </a:r>
            <a:r>
              <a:rPr lang="ru-RU" dirty="0"/>
              <a:t>) создание экспресс-методик для изучения личности и деятельности спортсменов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b="1" i="1" dirty="0"/>
              <a:t>Психология спортивных групп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) изучение особенностей функционирования больших и малых групп и их воздействия на спортсмена;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</a:t>
            </a:r>
            <a:r>
              <a:rPr lang="ru-RU" dirty="0"/>
              <a:t>) изучение совместимости в спорте;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</a:t>
            </a:r>
            <a:r>
              <a:rPr lang="ru-RU" dirty="0"/>
              <a:t>) изучение взаимоотношений в системе «тренер — спортсмен», «спортсмен — спортсмен».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 err="1"/>
              <a:t>Огородова</a:t>
            </a:r>
            <a:r>
              <a:rPr lang="ru-RU" dirty="0"/>
              <a:t> Татьяна Вячеславовна)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6417473"/>
      </p:ext>
    </p:extLst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776864" cy="1080120"/>
          </a:xfrm>
        </p:spPr>
        <p:txBody>
          <a:bodyPr>
            <a:normAutofit/>
          </a:bodyPr>
          <a:lstStyle/>
          <a:p>
            <a:r>
              <a:rPr lang="ru-RU" sz="1600" dirty="0"/>
              <a:t>Основная цель психологии спорта - изучение психологических закономерностей специфической деятельности спортсменов и команд и разработка психологически обоснованных методов спортивной </a:t>
            </a:r>
            <a:r>
              <a:rPr lang="ru-RU" sz="1600" dirty="0" smtClean="0"/>
              <a:t>тренировки (</a:t>
            </a:r>
            <a:r>
              <a:rPr lang="ru-RU" sz="1600" dirty="0" err="1" smtClean="0"/>
              <a:t>А.В.Родионов</a:t>
            </a:r>
            <a:r>
              <a:rPr lang="ru-RU" sz="1600" dirty="0" smtClean="0"/>
              <a:t>). 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196752"/>
            <a:ext cx="7956376" cy="54726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Для достижения этой целей решаются </a:t>
            </a:r>
            <a:r>
              <a:rPr lang="ru-RU" b="1" dirty="0"/>
              <a:t>следующие </a:t>
            </a:r>
            <a:r>
              <a:rPr lang="ru-RU" b="1" dirty="0" smtClean="0"/>
              <a:t>задачи</a:t>
            </a:r>
            <a:r>
              <a:rPr lang="ru-RU" dirty="0" smtClean="0"/>
              <a:t>: 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Изучение влияния спортивной деятельности на психику </a:t>
            </a:r>
            <a:r>
              <a:rPr lang="ru-RU" b="1" dirty="0" smtClean="0"/>
              <a:t>спортсмена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) психологический анализ соревнований и выявление характера влияния соревнований на спортсменов; б) определение требований, предъявляемых соревнованиями к психике спортсмена; в) определение совокупности моральных, волевых и других психических качеств, необходимых спортсмену для успешного выступления на соревнованиях; г) психологический анализ условий тренировочной деятельности и спортивного быта. </a:t>
            </a:r>
          </a:p>
          <a:p>
            <a:pPr marL="0" indent="0">
              <a:buNone/>
            </a:pPr>
            <a:r>
              <a:rPr lang="ru-RU" b="1" dirty="0"/>
              <a:t>Разработка психологических условий для повышения эффективности спортивной </a:t>
            </a:r>
            <a:r>
              <a:rPr lang="ru-RU" b="1" dirty="0" smtClean="0"/>
              <a:t>тренировки: </a:t>
            </a:r>
          </a:p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) психологически обосновать существующие методы и средства спортивной тренировки и искать новые;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</a:t>
            </a:r>
            <a:r>
              <a:rPr lang="ru-RU" dirty="0"/>
              <a:t>) определить пути максимального использования возможностей организма спортсмена путем развития психических функций, а также создания специальных методов тренировки; в) разработать методы психологического описания отдельных видов спорта (</a:t>
            </a:r>
            <a:r>
              <a:rPr lang="ru-RU" dirty="0" err="1"/>
              <a:t>психограмм</a:t>
            </a:r>
            <a:r>
              <a:rPr lang="ru-RU" dirty="0"/>
              <a:t>), а также психодиагностики спортивных способностей, социальной структуры и психологического климата команды; г) подготовить научно обоснованные методы моделирования соревновательной обстановки в условиях тренировок, выявляя психологические факторы, сближающие условия тренировок с условиями соревнований. </a:t>
            </a:r>
          </a:p>
          <a:p>
            <a:pPr marL="0" indent="0">
              <a:buNone/>
            </a:pPr>
            <a:r>
              <a:rPr lang="ru-RU" b="1" dirty="0"/>
              <a:t>Разработка психологических основ для подготовки спортсменов к </a:t>
            </a:r>
            <a:r>
              <a:rPr lang="ru-RU" b="1" dirty="0" smtClean="0"/>
              <a:t>соревнованиям:</a:t>
            </a:r>
            <a:r>
              <a:rPr lang="ru-RU" dirty="0" smtClean="0"/>
              <a:t> </a:t>
            </a:r>
            <a:r>
              <a:rPr lang="ru-RU" dirty="0"/>
              <a:t>Для успешного выступления на соревнованиях недостаточно высокого уровня физической, технической и тактической подготовленности. В спорте высших достижений все большее значение приобретает психологическая подготовленность. В предсоревновательной подготовке важную роль начинают играть различные психические процессы и состояния, возрастает значение психологических факторов. </a:t>
            </a:r>
          </a:p>
        </p:txBody>
      </p:sp>
    </p:spTree>
    <p:extLst>
      <p:ext uri="{BB962C8B-B14F-4D97-AF65-F5344CB8AC3E}">
        <p14:creationId xmlns:p14="http://schemas.microsoft.com/office/powerpoint/2010/main" val="3709236241"/>
      </p:ext>
    </p:extLst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Разработка </a:t>
            </a:r>
            <a:r>
              <a:rPr lang="ru-RU" sz="2000" dirty="0" smtClean="0"/>
              <a:t> методов  предсоревновательной </a:t>
            </a:r>
            <a:r>
              <a:rPr lang="ru-RU" sz="2000" dirty="0"/>
              <a:t>подготовки спортсменов - одна из главных функций </a:t>
            </a:r>
            <a:r>
              <a:rPr lang="ru-RU" sz="2000" dirty="0" smtClean="0"/>
              <a:t> психологии  </a:t>
            </a:r>
            <a:r>
              <a:rPr lang="ru-RU" sz="2000" dirty="0"/>
              <a:t>спорта.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28345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Реализовать </a:t>
            </a:r>
            <a:r>
              <a:rPr lang="ru-RU" dirty="0"/>
              <a:t>ее - значит: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) изучить закономерности функционирования психики в условиях соревнований и разработать методы для повышения устойчивости и надежности соревновательной деятельности;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</a:t>
            </a:r>
            <a:r>
              <a:rPr lang="ru-RU" dirty="0"/>
              <a:t>) исследовать психические состояния, развивающиеся в предсоревновательных и соревновательных условиях, чтобы разработать методы купирования неблагоприятных психических состояний;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</a:t>
            </a:r>
            <a:r>
              <a:rPr lang="ru-RU" dirty="0"/>
              <a:t>) развивать </a:t>
            </a:r>
            <a:r>
              <a:rPr lang="ru-RU" dirty="0" err="1"/>
              <a:t>психопрофилактику</a:t>
            </a:r>
            <a:r>
              <a:rPr lang="ru-RU" dirty="0"/>
              <a:t>, формируя приемы, способы и пути психологической подготовки спортсменов для повышения их устойчивости к психотравмирующим воздействиям. </a:t>
            </a:r>
          </a:p>
        </p:txBody>
      </p:sp>
    </p:spTree>
    <p:extLst>
      <p:ext uri="{BB962C8B-B14F-4D97-AF65-F5344CB8AC3E}">
        <p14:creationId xmlns:p14="http://schemas.microsoft.com/office/powerpoint/2010/main" val="2333366902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r>
              <a:rPr lang="ru-RU" sz="2800" i="1" dirty="0"/>
              <a:t>Психологическая характеристика спорта как вида деятельности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4846320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Спорт </a:t>
            </a:r>
            <a:r>
              <a:rPr lang="ru-RU" dirty="0"/>
              <a:t>— часть физической культуры, воспитательная, игровая, соревновательная деятельность и подготовка к ней, основанная на использовании физических упражнений</a:t>
            </a:r>
            <a:r>
              <a:rPr lang="ru-RU" i="1" dirty="0"/>
              <a:t>. </a:t>
            </a:r>
            <a:r>
              <a:rPr lang="ru-RU" dirty="0"/>
              <a:t>Цель — достижение наивысших результатов в спортивной деятельности (Е. И. Иванченко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/>
              <a:t>Спорт требует от человека большого физического и психического напряжения и направлен на повышение спортивного мастерства.</a:t>
            </a:r>
          </a:p>
        </p:txBody>
      </p:sp>
    </p:spTree>
    <p:extLst>
      <p:ext uri="{BB962C8B-B14F-4D97-AF65-F5344CB8AC3E}">
        <p14:creationId xmlns:p14="http://schemas.microsoft.com/office/powerpoint/2010/main" val="3272055561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/>
          </a:bodyPr>
          <a:lstStyle/>
          <a:p>
            <a:r>
              <a:rPr lang="ru-RU" sz="2400" dirty="0"/>
              <a:t>Особенности деятельности в спорте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7632848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1.Предметом </a:t>
            </a:r>
            <a:r>
              <a:rPr lang="ru-RU" dirty="0"/>
              <a:t>деятельности является человек (спортсмен). Он выступает в роли не только ее субъекта (направляет свою сознательную активность на самого себя, на совершенствование своих двигательных и физических возможностей), но и объекта (по отношению к противникам, товарищам по команде и др</a:t>
            </a:r>
            <a:r>
              <a:rPr lang="ru-RU" dirty="0" smtClean="0"/>
              <a:t>.).</a:t>
            </a:r>
          </a:p>
          <a:p>
            <a:pPr marL="0" indent="0">
              <a:buNone/>
            </a:pPr>
            <a:r>
              <a:rPr lang="ru-RU" dirty="0"/>
              <a:t>2. В спорте деятельность направлена на решение задач обучения, воспитания и совершенствования (физических качеств, психических и психомоторных процессов, состояний, свойств личности). Физическое воспитание и спорт предполагают развитие физических, нравственных, волевых качеств, и в то же время в процессе деятельности совершенствуются все структурные компоненты психики. 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654465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7427168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В спорте проявляются высокие физические и психические нагрузки. </a:t>
            </a:r>
          </a:p>
          <a:p>
            <a:pPr marL="0" indent="0">
              <a:buNone/>
            </a:pPr>
            <a:r>
              <a:rPr lang="ru-RU" dirty="0"/>
              <a:t>4. Продуктом деятельности в спорте выступает спортивное достижение (различного масштаба — от личного до мирового рекорда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/>
              <a:t>5. Сущностью спортивной деятельности, особенно на уровне высших достижений, является соревнование. Участие </a:t>
            </a:r>
            <a:r>
              <a:rPr lang="ru-RU" dirty="0" smtClean="0"/>
              <a:t>спортсмена </a:t>
            </a:r>
            <a:r>
              <a:rPr lang="ru-RU" dirty="0"/>
              <a:t>(команды) в соревнованиях выражает его стремление к достижению наивысшего результата в борьбе с другими спортсменами.</a:t>
            </a:r>
          </a:p>
        </p:txBody>
      </p:sp>
    </p:spTree>
    <p:extLst>
      <p:ext uri="{BB962C8B-B14F-4D97-AF65-F5344CB8AC3E}">
        <p14:creationId xmlns:p14="http://schemas.microsoft.com/office/powerpoint/2010/main" val="2774331013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Психологическая характеристика спорта как вида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Е. В. Мельник и Ж. К. </a:t>
            </a:r>
            <a:r>
              <a:rPr lang="ru-RU" dirty="0" err="1"/>
              <a:t>Шемет</a:t>
            </a:r>
            <a:r>
              <a:rPr lang="ru-RU" dirty="0"/>
              <a:t> выделяют 7 </a:t>
            </a:r>
            <a:r>
              <a:rPr lang="ru-RU" dirty="0" smtClean="0"/>
              <a:t>основных особенностей этого вида деятельности: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1) особенностью </a:t>
            </a:r>
            <a:r>
              <a:rPr lang="ru-RU" dirty="0"/>
              <a:t>спортивной деятельности, составной ее частью является </a:t>
            </a:r>
            <a:r>
              <a:rPr lang="ru-RU" b="1" i="1" dirty="0"/>
              <a:t>психомоторика </a:t>
            </a:r>
            <a:r>
              <a:rPr lang="ru-RU" dirty="0"/>
              <a:t>— функциональная взаимосвязь различных психических процессов с движениями и деятельностью человека.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Психомоторика</a:t>
            </a:r>
            <a:r>
              <a:rPr lang="ru-RU" dirty="0" smtClean="0"/>
              <a:t> </a:t>
            </a:r>
            <a:r>
              <a:rPr lang="ru-RU" dirty="0"/>
              <a:t>— связующее звено между основными факторами и закономерностями психического развития, обеспечивающее совершенное владение техникой конкретного вида спорта. К психомоторным процессам относят специализированные восприятия («чувство воды», «чувство мяча»), все произвольно управляемые действия (в том числе двигательные навыки), быстроту и точность реагирования на раздражители.</a:t>
            </a:r>
          </a:p>
        </p:txBody>
      </p:sp>
    </p:spTree>
    <p:extLst>
      <p:ext uri="{BB962C8B-B14F-4D97-AF65-F5344CB8AC3E}">
        <p14:creationId xmlns:p14="http://schemas.microsoft.com/office/powerpoint/2010/main" val="122813849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7704856" cy="5907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/>
              <a:t>2) стремление </a:t>
            </a:r>
            <a:r>
              <a:rPr lang="ru-RU" b="1" i="1" dirty="0"/>
              <a:t>спортсмена к совершенствованию в избранном виде спорта </a:t>
            </a:r>
            <a:r>
              <a:rPr lang="ru-RU" dirty="0"/>
              <a:t>(необходимость овладения совершенной техникой выполнения физических упражнений) </a:t>
            </a:r>
            <a:r>
              <a:rPr lang="ru-RU" b="1" i="1" dirty="0"/>
              <a:t>и достижению наивысших результатов в </a:t>
            </a:r>
            <a:r>
              <a:rPr lang="ru-RU" b="1" i="1" dirty="0" smtClean="0"/>
              <a:t>нем; </a:t>
            </a:r>
          </a:p>
          <a:p>
            <a:pPr marL="0" indent="0">
              <a:buNone/>
            </a:pPr>
            <a:r>
              <a:rPr lang="ru-RU" b="1" i="1" dirty="0" smtClean="0"/>
              <a:t>3) </a:t>
            </a:r>
            <a:r>
              <a:rPr lang="ru-RU" b="1" i="1" dirty="0"/>
              <a:t>наличие спортивной борьбы</a:t>
            </a:r>
            <a:r>
              <a:rPr lang="ru-RU" dirty="0"/>
              <a:t>, которая приобретает особо острый характер во время спортивных соревнований и сопровождается проявлением ярко выраженных </a:t>
            </a:r>
            <a:r>
              <a:rPr lang="ru-RU" dirty="0" smtClean="0"/>
              <a:t>эмоций;</a:t>
            </a:r>
          </a:p>
          <a:p>
            <a:pPr marL="0" indent="0">
              <a:buNone/>
            </a:pPr>
            <a:r>
              <a:rPr lang="ru-RU" b="1" i="1" dirty="0" smtClean="0"/>
              <a:t>4) </a:t>
            </a:r>
            <a:r>
              <a:rPr lang="ru-RU" b="1" i="1" dirty="0"/>
              <a:t>наличие ярко выраженного стресса</a:t>
            </a:r>
            <a:r>
              <a:rPr lang="ru-RU" dirty="0"/>
              <a:t>, особенно на уровне соревнований крупного </a:t>
            </a:r>
            <a:r>
              <a:rPr lang="ru-RU" dirty="0" smtClean="0"/>
              <a:t>масштаба; </a:t>
            </a:r>
            <a:endParaRPr lang="ru-RU" b="1" i="1" dirty="0" smtClean="0"/>
          </a:p>
        </p:txBody>
      </p:sp>
    </p:spTree>
    <p:extLst>
      <p:ext uri="{BB962C8B-B14F-4D97-AF65-F5344CB8AC3E}">
        <p14:creationId xmlns:p14="http://schemas.microsoft.com/office/powerpoint/2010/main" val="3705545287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i="1" dirty="0" smtClean="0"/>
              <a:t>5) наличие </a:t>
            </a:r>
            <a:r>
              <a:rPr lang="ru-RU" b="1" i="1" dirty="0"/>
              <a:t>психологических особенностей личности спортсмена </a:t>
            </a:r>
            <a:r>
              <a:rPr lang="ru-RU" i="1" dirty="0"/>
              <a:t>(</a:t>
            </a:r>
            <a:r>
              <a:rPr lang="ru-RU" dirty="0"/>
              <a:t>волевых, интеллектуальных, эмоциональных и др.), способствующих успешности деятельности</a:t>
            </a:r>
            <a:r>
              <a:rPr lang="ru-RU" i="1" dirty="0"/>
              <a:t>. </a:t>
            </a:r>
            <a:endParaRPr lang="ru-RU" dirty="0"/>
          </a:p>
          <a:p>
            <a:pPr marL="0" indent="0">
              <a:buNone/>
            </a:pPr>
            <a:r>
              <a:rPr lang="ru-RU" b="1" i="1" dirty="0" smtClean="0"/>
              <a:t>6) взаимодействие </a:t>
            </a:r>
            <a:r>
              <a:rPr lang="ru-RU" b="1" i="1" dirty="0"/>
              <a:t>участников спортивной деятельности, </a:t>
            </a:r>
            <a:r>
              <a:rPr lang="ru-RU" dirty="0"/>
              <a:t>протекающее в форме непосредственной или опосредованной борьбы. В процессе соревнований оно выступает в двух формах: противоборства — по отношению к противнику (соперничество), взаимодействия — по отношению к команде (сотрудничество)</a:t>
            </a:r>
            <a:r>
              <a:rPr lang="ru-RU" i="1" dirty="0"/>
              <a:t>. </a:t>
            </a:r>
            <a:endParaRPr lang="ru-RU" dirty="0"/>
          </a:p>
          <a:p>
            <a:pPr marL="0" indent="0">
              <a:buNone/>
            </a:pPr>
            <a:r>
              <a:rPr lang="ru-RU" b="1" i="1" dirty="0" smtClean="0"/>
              <a:t>7) вербальное </a:t>
            </a:r>
            <a:r>
              <a:rPr lang="ru-RU" b="1" i="1" dirty="0"/>
              <a:t>и невербальное общение (коммуникация)</a:t>
            </a:r>
            <a:r>
              <a:rPr lang="ru-RU" dirty="0"/>
              <a:t>: специальные жесты (жесты спортивных судей), мимика, пантомимика, а также непроизвольные моторные действия </a:t>
            </a:r>
          </a:p>
        </p:txBody>
      </p:sp>
    </p:spTree>
    <p:extLst>
      <p:ext uri="{BB962C8B-B14F-4D97-AF65-F5344CB8AC3E}">
        <p14:creationId xmlns:p14="http://schemas.microsoft.com/office/powerpoint/2010/main" val="2655104658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ru-RU" sz="2400" i="1" dirty="0"/>
              <a:t>Психологическая структура спортивной деятельности, ее особенности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7776864" cy="52589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smtClean="0"/>
              <a:t>1. Цель </a:t>
            </a:r>
            <a:r>
              <a:rPr lang="ru-RU" dirty="0"/>
              <a:t>— субъективный образ предполагаемого результата деятельности, на достижение которого направлены действия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b="1" i="1" dirty="0"/>
              <a:t>Мотив </a:t>
            </a:r>
            <a:r>
              <a:rPr lang="ru-RU" dirty="0"/>
              <a:t>— побуждение к определенной активности (побуждает личность добиваться цели).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Блок </a:t>
            </a:r>
            <a:r>
              <a:rPr lang="ru-RU" dirty="0"/>
              <a:t>мотивации спортивной деятельности выполняет следующие </a:t>
            </a:r>
            <a:r>
              <a:rPr lang="ru-RU" i="1" dirty="0"/>
              <a:t>функции: </a:t>
            </a:r>
            <a:endParaRPr lang="ru-RU" i="1" dirty="0" smtClean="0"/>
          </a:p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) является пусковым механизмом деятельности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б) поддерживает необходимый уровень активности в процессе тренировочной и соревновательной деятельности;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</a:t>
            </a:r>
            <a:r>
              <a:rPr lang="ru-RU" dirty="0"/>
              <a:t>) регулирует содержание активности, использование различных средств деятельности для достижения желаемых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4201328277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7704856" cy="59790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3. </a:t>
            </a:r>
            <a:r>
              <a:rPr lang="ru-RU" b="1" i="1" dirty="0"/>
              <a:t>Способы спортивной деятельности. </a:t>
            </a:r>
            <a:r>
              <a:rPr lang="ru-RU" dirty="0"/>
              <a:t>К ним относятся средства ее достижения: действия и операции, которые образуют технику и тактику избранного вида спорта. </a:t>
            </a:r>
            <a:r>
              <a:rPr lang="ru-RU" i="1" dirty="0"/>
              <a:t>Действие </a:t>
            </a:r>
            <a:r>
              <a:rPr lang="ru-RU" dirty="0"/>
              <a:t>— относительно завершенный элемент деятельности, направленный на достижение определенной промежуточной цели. </a:t>
            </a:r>
            <a:r>
              <a:rPr lang="ru-RU" i="1" dirty="0"/>
              <a:t>Операция </a:t>
            </a:r>
            <a:r>
              <a:rPr lang="ru-RU" dirty="0"/>
              <a:t>— способ выполнения действия.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b="1" i="1" dirty="0"/>
              <a:t>Результаты спортивной деятельности </a:t>
            </a:r>
            <a:r>
              <a:rPr lang="ru-RU" dirty="0"/>
              <a:t>рассматривают в узком и широком смыслах.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узком смысле это конкретные </a:t>
            </a:r>
            <a:r>
              <a:rPr lang="ru-RU" dirty="0" smtClean="0"/>
              <a:t>спортивные </a:t>
            </a:r>
            <a:r>
              <a:rPr lang="ru-RU" dirty="0"/>
              <a:t>достижения, выраженные в секундах, метрах, баллах и т. д., занятых местах, рекордах, квалификации и титулах спортсмена.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широком смысле результаты спортивной деятельности связаны с влиянием спорта на развитие человека и общества (биологический, педагогический, психологический, социальный эффекты). </a:t>
            </a:r>
          </a:p>
        </p:txBody>
      </p:sp>
    </p:spTree>
    <p:extLst>
      <p:ext uri="{BB962C8B-B14F-4D97-AF65-F5344CB8AC3E}">
        <p14:creationId xmlns:p14="http://schemas.microsoft.com/office/powerpoint/2010/main" val="2883595961"/>
      </p:ext>
    </p:extLst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275</TotalTime>
  <Words>1196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Trebuchet MS</vt:lpstr>
      <vt:lpstr>Wingdings</vt:lpstr>
      <vt:lpstr>Wingdings 2</vt:lpstr>
      <vt:lpstr>Изящная</vt:lpstr>
      <vt:lpstr>Психологические особенности спортивной деятельности</vt:lpstr>
      <vt:lpstr>Психологическая характеристика спорта как вида деятельности</vt:lpstr>
      <vt:lpstr>Особенности деятельности в спорте</vt:lpstr>
      <vt:lpstr>Презентация PowerPoint</vt:lpstr>
      <vt:lpstr>Психологическая характеристика спорта как вида деятельности</vt:lpstr>
      <vt:lpstr>Презентация PowerPoint</vt:lpstr>
      <vt:lpstr>Презентация PowerPoint</vt:lpstr>
      <vt:lpstr>Психологическая структура спортивной деятельности, ее особенности</vt:lpstr>
      <vt:lpstr>Презентация PowerPoint</vt:lpstr>
      <vt:lpstr>Проблемные области спортивной психологии</vt:lpstr>
      <vt:lpstr>Презентация PowerPoint</vt:lpstr>
      <vt:lpstr>Основная цель психологии спорта - изучение психологических закономерностей специфической деятельности спортсменов и команд и разработка психологически обоснованных методов спортивной тренировки (А.В.Родионов). </vt:lpstr>
      <vt:lpstr>Разработка  методов  предсоревновательной подготовки спортсменов - одна из главных функций  психологии  спорта.</vt:lpstr>
    </vt:vector>
  </TitlesOfParts>
  <Company>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 как субъект педагогического процесса</dc:title>
  <dc:creator>user</dc:creator>
  <cp:lastModifiedBy>Николаева Наталья Игоревна</cp:lastModifiedBy>
  <cp:revision>33</cp:revision>
  <dcterms:created xsi:type="dcterms:W3CDTF">2007-12-18T08:52:46Z</dcterms:created>
  <dcterms:modified xsi:type="dcterms:W3CDTF">2017-10-05T11:22:51Z</dcterms:modified>
</cp:coreProperties>
</file>