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8CBB3-B63F-4CC0-B424-683581B2DBCD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E4F3-A56F-43B3-A172-1BBFCB890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947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8CBB3-B63F-4CC0-B424-683581B2DBCD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E4F3-A56F-43B3-A172-1BBFCB890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6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8CBB3-B63F-4CC0-B424-683581B2DBCD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E4F3-A56F-43B3-A172-1BBFCB890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409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8CBB3-B63F-4CC0-B424-683581B2DBCD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E4F3-A56F-43B3-A172-1BBFCB890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906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8CBB3-B63F-4CC0-B424-683581B2DBCD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E4F3-A56F-43B3-A172-1BBFCB890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625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8CBB3-B63F-4CC0-B424-683581B2DBCD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E4F3-A56F-43B3-A172-1BBFCB890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915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8CBB3-B63F-4CC0-B424-683581B2DBCD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E4F3-A56F-43B3-A172-1BBFCB890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45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8CBB3-B63F-4CC0-B424-683581B2DBCD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E4F3-A56F-43B3-A172-1BBFCB890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913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8CBB3-B63F-4CC0-B424-683581B2DBCD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E4F3-A56F-43B3-A172-1BBFCB890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380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8CBB3-B63F-4CC0-B424-683581B2DBCD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E4F3-A56F-43B3-A172-1BBFCB890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129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8CBB3-B63F-4CC0-B424-683581B2DBCD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E4F3-A56F-43B3-A172-1BBFCB890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479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8CBB3-B63F-4CC0-B424-683581B2DBCD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0E4F3-A56F-43B3-A172-1BBFCB890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101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Функция СЧЕТЕСЛИ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/>
              <a:t>подсчитывает количество ячеек в указанном диапазоне, которые удовлетворяют заданному условию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201591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СЧЕТЕСЛИ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Поставить курсор в ячейку, где будет результат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строке</a:t>
            </a:r>
            <a:r>
              <a:rPr lang="en-US" dirty="0" smtClean="0"/>
              <a:t> </a:t>
            </a:r>
            <a:r>
              <a:rPr lang="ru-RU" dirty="0" smtClean="0"/>
              <a:t>формул кнопка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x</a:t>
            </a:r>
            <a:r>
              <a:rPr lang="ru-RU" baseline="-25000" dirty="0" smtClean="0"/>
              <a:t>-</a:t>
            </a:r>
            <a:r>
              <a:rPr lang="ru-RU" dirty="0" smtClean="0"/>
              <a:t>функция СЧЕТЕСЛИ</a:t>
            </a:r>
            <a:endParaRPr lang="en-US" baseline="-25000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Аргументы функции: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23841" t="31076" r="32625" b="33507"/>
          <a:stretch/>
        </p:blipFill>
        <p:spPr>
          <a:xfrm>
            <a:off x="2070100" y="3586163"/>
            <a:ext cx="56642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315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428999"/>
            <a:ext cx="10515600" cy="2747963"/>
          </a:xfrm>
        </p:spPr>
        <p:txBody>
          <a:bodyPr/>
          <a:lstStyle/>
          <a:p>
            <a:r>
              <a:rPr lang="ru-RU" dirty="0" smtClean="0"/>
              <a:t>В диапазоне выделить ячейки, среди которых считаем</a:t>
            </a:r>
          </a:p>
          <a:p>
            <a:r>
              <a:rPr lang="ru-RU" dirty="0" smtClean="0"/>
              <a:t>В критерии – указать условие. Например:</a:t>
            </a:r>
          </a:p>
          <a:p>
            <a:pPr marL="0" indent="0">
              <a:buNone/>
            </a:pPr>
            <a:r>
              <a:rPr lang="en-US" dirty="0" smtClean="0"/>
              <a:t>&gt;5000</a:t>
            </a:r>
          </a:p>
          <a:p>
            <a:pPr marL="0" indent="0">
              <a:buNone/>
            </a:pPr>
            <a:r>
              <a:rPr lang="ru-RU" dirty="0" smtClean="0"/>
              <a:t>Экономист</a:t>
            </a:r>
          </a:p>
          <a:p>
            <a:pPr marL="0" indent="0">
              <a:buNone/>
            </a:pPr>
            <a:r>
              <a:rPr lang="ru-RU" smtClean="0"/>
              <a:t>35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23841" t="31076" r="32625" b="33507"/>
          <a:stretch/>
        </p:blipFill>
        <p:spPr>
          <a:xfrm>
            <a:off x="2679700" y="309563"/>
            <a:ext cx="56642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4817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52</Words>
  <Application>Microsoft Office PowerPoint</Application>
  <PresentationFormat>Широкоэкранный</PresentationFormat>
  <Paragraphs>11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Функция СЧЕТЕСЛИ  </vt:lpstr>
      <vt:lpstr>СЧЕТЕСЛИ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Функция СЧЕТЕСЛИ  </dc:title>
  <dc:creator>Пользователь Windows</dc:creator>
  <cp:lastModifiedBy>Пользователь Windows</cp:lastModifiedBy>
  <cp:revision>3</cp:revision>
  <dcterms:created xsi:type="dcterms:W3CDTF">2020-03-26T18:00:36Z</dcterms:created>
  <dcterms:modified xsi:type="dcterms:W3CDTF">2020-03-27T07:52:48Z</dcterms:modified>
</cp:coreProperties>
</file>