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94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40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62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91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45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91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2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7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8CBB3-B63F-4CC0-B424-683581B2DBCD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0E4F3-A56F-43B3-A172-1BBFCB890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10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Функция СЧЕТЕСЛИ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подсчитывает количество ячеек в указанном диапазоне, которые удовлетворяют заданному условию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0159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СЧЕТЕСЛИ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Поставить курсор в ячейку, где будет результат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строке</a:t>
            </a:r>
            <a:r>
              <a:rPr lang="en-US" dirty="0" smtClean="0"/>
              <a:t> </a:t>
            </a:r>
            <a:r>
              <a:rPr lang="ru-RU" dirty="0" smtClean="0"/>
              <a:t>формул кнопка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ru-RU" baseline="-25000" dirty="0" smtClean="0"/>
              <a:t>-</a:t>
            </a:r>
            <a:r>
              <a:rPr lang="ru-RU" dirty="0" smtClean="0"/>
              <a:t>функция СЧЕТЕСЛИ</a:t>
            </a:r>
            <a:endParaRPr lang="en-US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Аргументы функции: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3841" t="31076" r="32625" b="33507"/>
          <a:stretch/>
        </p:blipFill>
        <p:spPr>
          <a:xfrm>
            <a:off x="2070100" y="3586163"/>
            <a:ext cx="5664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31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ru-RU" dirty="0" smtClean="0"/>
              <a:t>В диапазоне выделить ячейки, среди которых считаем</a:t>
            </a:r>
          </a:p>
          <a:p>
            <a:r>
              <a:rPr lang="ru-RU" dirty="0" smtClean="0"/>
              <a:t>В критерии – указать условие. Например:</a:t>
            </a:r>
          </a:p>
          <a:p>
            <a:pPr marL="0" indent="0">
              <a:buNone/>
            </a:pPr>
            <a:r>
              <a:rPr lang="en-US" dirty="0" smtClean="0"/>
              <a:t>&gt;5000</a:t>
            </a:r>
          </a:p>
          <a:p>
            <a:pPr marL="0" indent="0">
              <a:buNone/>
            </a:pPr>
            <a:r>
              <a:rPr lang="ru-RU" dirty="0" smtClean="0"/>
              <a:t>Экономист</a:t>
            </a:r>
          </a:p>
          <a:p>
            <a:pPr marL="0" indent="0">
              <a:buNone/>
            </a:pPr>
            <a:r>
              <a:rPr lang="ru-RU" smtClean="0"/>
              <a:t>35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3841" t="31076" r="32625" b="33507"/>
          <a:stretch/>
        </p:blipFill>
        <p:spPr>
          <a:xfrm>
            <a:off x="2679700" y="309563"/>
            <a:ext cx="5664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817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52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Функция СЧЕТЕСЛИ  </vt:lpstr>
      <vt:lpstr>СЧЕТЕСЛИ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Функция СЧЕТЕСЛИ  </dc:title>
  <dc:creator>Пользователь Windows</dc:creator>
  <cp:lastModifiedBy>Пользователь Windows</cp:lastModifiedBy>
  <cp:revision>3</cp:revision>
  <dcterms:created xsi:type="dcterms:W3CDTF">2020-03-26T18:00:36Z</dcterms:created>
  <dcterms:modified xsi:type="dcterms:W3CDTF">2020-03-27T07:52:48Z</dcterms:modified>
</cp:coreProperties>
</file>