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2" r:id="rId4"/>
    <p:sldId id="277" r:id="rId5"/>
    <p:sldId id="276" r:id="rId6"/>
    <p:sldId id="274" r:id="rId7"/>
    <p:sldId id="275" r:id="rId8"/>
    <p:sldId id="279" r:id="rId9"/>
    <p:sldId id="280" r:id="rId10"/>
    <p:sldId id="281" r:id="rId11"/>
    <p:sldId id="344" r:id="rId12"/>
    <p:sldId id="345" r:id="rId13"/>
    <p:sldId id="346" r:id="rId14"/>
    <p:sldId id="349" r:id="rId15"/>
    <p:sldId id="350" r:id="rId16"/>
    <p:sldId id="353" r:id="rId17"/>
    <p:sldId id="354" r:id="rId18"/>
    <p:sldId id="301" r:id="rId19"/>
    <p:sldId id="283" r:id="rId20"/>
    <p:sldId id="330" r:id="rId21"/>
    <p:sldId id="307" r:id="rId22"/>
    <p:sldId id="290" r:id="rId23"/>
    <p:sldId id="312" r:id="rId24"/>
    <p:sldId id="303" r:id="rId25"/>
    <p:sldId id="305" r:id="rId26"/>
    <p:sldId id="325" r:id="rId27"/>
    <p:sldId id="327" r:id="rId28"/>
    <p:sldId id="357" r:id="rId29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0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2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6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0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2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4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6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5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5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FACE-F10C-4F04-BD82-FFD39A077F4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DF9E-5E21-43E4-A044-2440D084C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1-9QNCCS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КУЛЬТУРА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</a:t>
            </a:r>
            <a:r>
              <a:rPr lang="ru-RU" dirty="0"/>
              <a:t>4</a:t>
            </a:r>
            <a:endParaRPr lang="ru-RU" dirty="0" smtClean="0"/>
          </a:p>
          <a:p>
            <a:r>
              <a:rPr lang="ru-RU" dirty="0" smtClean="0"/>
              <a:t>КУЛЬТУРА ДРЕВНЕЙ РУСИ (</a:t>
            </a:r>
            <a:r>
              <a:rPr lang="en-US" dirty="0" smtClean="0"/>
              <a:t>XIII</a:t>
            </a:r>
            <a:r>
              <a:rPr lang="ru-RU" dirty="0" smtClean="0"/>
              <a:t>-</a:t>
            </a:r>
            <a:r>
              <a:rPr lang="en-US" dirty="0" smtClean="0"/>
              <a:t>XV</a:t>
            </a:r>
            <a:r>
              <a:rPr lang="ru-RU" dirty="0" smtClean="0"/>
              <a:t> в.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098" name="Picture 2" descr="http://pohodd.ru/gal/d/46218-2/x_2e68a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ohodd.ru/gal/d/46218-2/x_2e68a8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400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mopoto.com/9/97/974/9748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1" y="121033"/>
            <a:ext cx="4999749" cy="66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ои рисунки\реподоб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38" y="0"/>
            <a:ext cx="550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rt-nesterov.ru/img/painting/varfolom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2149" y="0"/>
            <a:ext cx="8908416" cy="6858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2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-nesterov.ru/img/painting/varfolom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1861" y="-422141"/>
            <a:ext cx="13532068" cy="1041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theplaces.ru/places/463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268" y="0"/>
            <a:ext cx="10285143" cy="68053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733" y="313690"/>
            <a:ext cx="3166110" cy="646331"/>
          </a:xfrm>
          <a:prstGeom prst="rect">
            <a:avLst/>
          </a:prstGeom>
          <a:solidFill>
            <a:srgbClr val="F8F8F8">
              <a:alpha val="41961"/>
            </a:srgbClr>
          </a:solidFill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14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ult-ura.ru/wp-content/uploads/2015/03/76782187_sergievposa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57" y="0"/>
            <a:ext cx="9585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733" y="313690"/>
            <a:ext cx="3166110" cy="646331"/>
          </a:xfrm>
          <a:prstGeom prst="rect">
            <a:avLst/>
          </a:prstGeom>
          <a:solidFill>
            <a:srgbClr val="F8F8F8">
              <a:alpha val="41961"/>
            </a:srgbClr>
          </a:solidFill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72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slavie.ru/sas/image/100475/47537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460" y="0"/>
            <a:ext cx="102516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8709660" cy="646331"/>
          </a:xfrm>
          <a:prstGeom prst="rect">
            <a:avLst/>
          </a:prstGeom>
          <a:solidFill>
            <a:srgbClr val="F8F8F8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Преподобный Сергий благословляет князя Дмитрия Донского на битву с Мамаем. Барельеф с Храма Христа Спасителя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8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xn----7sbxkjidlpcf9b.xn--p1ai/files/2014/08/37-1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3" y="0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733" y="313690"/>
            <a:ext cx="3166110" cy="646331"/>
          </a:xfrm>
          <a:prstGeom prst="rect">
            <a:avLst/>
          </a:prstGeom>
          <a:solidFill>
            <a:srgbClr val="F8F8F8">
              <a:alpha val="41961"/>
            </a:srgbClr>
          </a:solidFill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52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Bcy;&amp;ocy;&amp;gcy;&amp;ocy;&amp;mcy;&amp;acy;&amp;tcy;&amp;iecy;&amp;rcy;&amp;softcy; &amp;Vcy;&amp;lcy;&amp;acy;&amp;dcy;&amp;icy;&amp;mcy;&amp;icy;&amp;rcy;&amp;scy;&amp;kcy;&amp;acy;&amp;y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39" y="-1239814"/>
            <a:ext cx="6121711" cy="917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rtpoisk.info/files/images/17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34" y="-17185"/>
            <a:ext cx="4889390" cy="68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.topwar.ru/uploads/posts/2013-02/thumbs/1360351947_11_mongolo-tatarskoe-nashest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79" y="0"/>
            <a:ext cx="734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2289" y="835573"/>
            <a:ext cx="1103586" cy="80404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63613" y="3846786"/>
            <a:ext cx="1103586" cy="80404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64454" y="1639614"/>
            <a:ext cx="1103586" cy="804041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21" y="0"/>
            <a:ext cx="10741279" cy="67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ndrey-rublev.ru/icons/rublev_troi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54" y="0"/>
            <a:ext cx="5551543" cy="69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marchive.ru/wp-content/uploads/2012/11/25.-%D0%A1%D0%B2.-%D0%9D%D0%B8%D0%BA%D0%BE%D0%BB%D0%B0%D0%B9.-%D0%A4%D0%B5%D1%80%D0%B0%D0%BF.-%D0%BC%D0%BE%D0%B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7" y="-1"/>
            <a:ext cx="10703363" cy="69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8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Kcy;&amp;acy;&amp;rcy;&amp;tcy;&amp;icy;&amp;ncy;&amp;kcy;&amp;icy; &amp;pcy;&amp;ocy; &amp;zcy;&amp;acy;&amp;pcy;&amp;rcy;&amp;ocy;&amp;scy;&amp;ucy; &amp;fcy;&amp;rcy;&amp;iecy;&amp;scy;&amp;kcy;&amp;icy; &amp;tcy;&amp;rcy;&amp;ocy;&amp;icy;&amp;tscy;&amp;iecy;-&amp;scy;&amp;iecy;&amp;rcy;&amp;gcy;&amp;icy;&amp;iecy;&amp;vcy;&amp;ocy;&amp;jcy; &amp;lcy;&amp;acy;&amp;vcy;&amp;r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3" y="0"/>
            <a:ext cx="8988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hotobu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0" y="-1584102"/>
            <a:ext cx="6053072" cy="91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ussianculture.ru/Culture_img/29-89-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4" y="0"/>
            <a:ext cx="926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univers.ru/upload/iblock/b5e/Church_Con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5189157" cy="68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.wp.com/orthoview.ru/wp-content/uploads/2013/12/352134-580x376.gif?resize=580%2C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0578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859" y="6488668"/>
            <a:ext cx="364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https://www.net-film.ru/film-40790/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40820" y="6488668"/>
            <a:ext cx="491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https://www.youtube.com/watch?v=BPfglw_C8H4</a:t>
            </a:r>
          </a:p>
        </p:txBody>
      </p:sp>
    </p:spTree>
    <p:extLst>
      <p:ext uri="{BB962C8B-B14F-4D97-AF65-F5344CB8AC3E}">
        <p14:creationId xmlns:p14="http://schemas.microsoft.com/office/powerpoint/2010/main" val="1592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622300" y="4229100"/>
            <a:ext cx="11036300" cy="393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6679" y="3459659"/>
            <a:ext cx="918321" cy="76944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en-GB" sz="4400" dirty="0" smtClean="0"/>
              <a:t>XIII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6868" y="3452217"/>
            <a:ext cx="1185021" cy="76944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en-GB" sz="4400" dirty="0" smtClean="0"/>
              <a:t>XI</a:t>
            </a:r>
            <a:r>
              <a:rPr lang="en-GB" sz="4400" dirty="0"/>
              <a:t>V</a:t>
            </a:r>
            <a:r>
              <a:rPr lang="en-GB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9579" y="3452217"/>
            <a:ext cx="1185021" cy="76944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en-GB" sz="4400" dirty="0" smtClean="0"/>
              <a:t>XX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06979" y="3444775"/>
            <a:ext cx="1185021" cy="76944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en-GB" sz="4400" dirty="0" smtClean="0"/>
              <a:t>XXI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3585" y="3446957"/>
            <a:ext cx="1274081" cy="76944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en-GB" sz="4400" dirty="0" smtClean="0"/>
              <a:t>XVIII 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59001" y="3444774"/>
            <a:ext cx="1274081" cy="769441"/>
          </a:xfrm>
          <a:prstGeom prst="rect">
            <a:avLst/>
          </a:prstGeom>
          <a:solidFill>
            <a:schemeClr val="bg1">
              <a:alpha val="43922"/>
            </a:schemeClr>
          </a:solidFill>
        </p:spPr>
        <p:txBody>
          <a:bodyPr wrap="square">
            <a:spAutoFit/>
          </a:bodyPr>
          <a:lstStyle/>
          <a:p>
            <a:r>
              <a:rPr lang="en-GB" sz="4400" dirty="0" smtClean="0"/>
              <a:t>XIX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18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.encyc.yandex.net/illustrations/rges/pictures/1-17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54" y="425669"/>
            <a:ext cx="3186715" cy="60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ussian7.ru/wp-content/uploads/2014/12/ogode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" y="1750058"/>
            <a:ext cx="4907532" cy="4366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DuSzEP_bRRw/UMuxv8T5lbI/AAAAAAAAn7A/b6NuD4pEohY/s1600/%5B%5BNIKOLAI+EGOROVICH+SVERCHKOV+%281817-1898%29.++TROIKA+AT+SUNSET.+Oil+on+canvas.+95+x145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06" y="21041"/>
            <a:ext cx="10785694" cy="68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7/74/Nevsk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2202742"/>
            <a:ext cx="6434913" cy="46552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ru/thumb/d/d9/Rus-1240-nevski.png/800px-Rus-1240-nevs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51" y="0"/>
            <a:ext cx="8263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nanijamira.ru/img/37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71" y="-16698"/>
            <a:ext cx="6324053" cy="68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594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/>
              </a:rPr>
              <a:t>https://www.youtube.com/watch?v=0l1-9QNCCSo</a:t>
            </a:r>
            <a:r>
              <a:rPr lang="ru-RU" dirty="0" smtClean="0"/>
              <a:t> 1.00, 1.15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2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erra-z.ru/wp-content/uploads/2014/12/aleksandronevskaya_lavra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" y="283724"/>
            <a:ext cx="11348656" cy="60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dia-cdn.tripadvisor.com/media/photo-s/03/31/95/d8/ca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23" y="0"/>
            <a:ext cx="9156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48afd4cb04c4bd877c18eb6d97a32f9f4adc5"/>
  <p:tag name="ISPRING_RESOURCE_PATHS_HASH_2" val="bde6aacd1bdde639c61b8ff0b93c6ba86883da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49</Words>
  <Application>Microsoft Office PowerPoint</Application>
  <PresentationFormat>Широкоэкранный</PresentationFormat>
  <Paragraphs>13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РУССКАЯ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</dc:title>
  <dc:creator>Алпатов Владислав Викторович</dc:creator>
  <cp:lastModifiedBy>Vlad</cp:lastModifiedBy>
  <cp:revision>57</cp:revision>
  <dcterms:created xsi:type="dcterms:W3CDTF">2016-02-29T10:38:27Z</dcterms:created>
  <dcterms:modified xsi:type="dcterms:W3CDTF">2019-03-13T04:51:22Z</dcterms:modified>
</cp:coreProperties>
</file>