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0" r:id="rId6"/>
    <p:sldId id="259" r:id="rId7"/>
    <p:sldId id="261" r:id="rId8"/>
    <p:sldId id="262" r:id="rId9"/>
    <p:sldId id="263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8" r:id="rId21"/>
    <p:sldId id="277" r:id="rId22"/>
    <p:sldId id="290" r:id="rId23"/>
    <p:sldId id="279" r:id="rId24"/>
    <p:sldId id="280" r:id="rId25"/>
    <p:sldId id="269" r:id="rId26"/>
    <p:sldId id="285" r:id="rId27"/>
    <p:sldId id="289" r:id="rId28"/>
    <p:sldId id="278" r:id="rId29"/>
    <p:sldId id="281" r:id="rId30"/>
    <p:sldId id="282" r:id="rId31"/>
    <p:sldId id="283" r:id="rId32"/>
    <p:sldId id="284" r:id="rId33"/>
    <p:sldId id="288" r:id="rId34"/>
    <p:sldId id="287" r:id="rId35"/>
    <p:sldId id="28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660033"/>
    <a:srgbClr val="FF9900"/>
    <a:srgbClr val="663300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761D1-5AA5-4149-8675-6E6544BEFDF1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1651A-9F97-495D-B5E6-0A4FB50AE9A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Красный цвет в интерьере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Курс: «Цветовой дизайн интерьера»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Преподаватель: Хижняк Е.А.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3928" y="1124744"/>
            <a:ext cx="4701208" cy="5073427"/>
          </a:xfrm>
        </p:spPr>
        <p:txBody>
          <a:bodyPr>
            <a:normAutofit fontScale="62500" lnSpcReduction="20000"/>
          </a:bodyPr>
          <a:lstStyle/>
          <a:p>
            <a:r>
              <a:rPr lang="ru-RU" u="sng" dirty="0" smtClean="0"/>
              <a:t>Оранжевый</a:t>
            </a:r>
            <a:r>
              <a:rPr lang="ru-RU" u="sng" dirty="0"/>
              <a:t>, желтый и красный </a:t>
            </a:r>
            <a:r>
              <a:rPr lang="ru-RU" dirty="0"/>
              <a:t>символизируют радость, солнце, летнее тепло и огонь. </a:t>
            </a:r>
            <a:endParaRPr lang="ru-RU" dirty="0" smtClean="0"/>
          </a:p>
          <a:p>
            <a:r>
              <a:rPr lang="ru-RU" dirty="0" smtClean="0"/>
              <a:t>Помещения:  ванна, кухня, гостиная. детская. </a:t>
            </a:r>
          </a:p>
          <a:p>
            <a:r>
              <a:rPr lang="ru-RU" dirty="0" smtClean="0"/>
              <a:t>Данное </a:t>
            </a:r>
            <a:r>
              <a:rPr lang="ru-RU" dirty="0"/>
              <a:t>сочетание цветов наиболее оптимально подходит для обустройства дизайна комнат, </a:t>
            </a:r>
            <a:r>
              <a:rPr lang="ru-RU" dirty="0" smtClean="0"/>
              <a:t>находящихся </a:t>
            </a:r>
            <a:r>
              <a:rPr lang="ru-RU" dirty="0"/>
              <a:t>в теневой части дома, поскольку они наделяют помещение светом и теплом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Не рекомендуется использовать их с солнечной стороны, поскольку это вызовет дискомфорт. </a:t>
            </a:r>
            <a:endParaRPr lang="ru-RU" dirty="0" smtClean="0"/>
          </a:p>
          <a:p>
            <a:r>
              <a:rPr lang="ru-RU" dirty="0" smtClean="0"/>
              <a:t>Наилучшим </a:t>
            </a:r>
            <a:r>
              <a:rPr lang="ru-RU" dirty="0"/>
              <a:t>решением станет применение апельсинового оттенка, который не станет сливаться вместе с красным, а будет лишний раз подчеркивать и дополнять его.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slssecurity.co.uk/wp-content/uploads/2016/05/LOpera-Paris-1024x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171547" cy="612068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err="1"/>
              <a:t>L'Opera</a:t>
            </a:r>
            <a:r>
              <a:rPr lang="en-US" dirty="0"/>
              <a:t> Restaurant Paris Luxury </a:t>
            </a:r>
            <a:r>
              <a:rPr lang="en-US" b="1" dirty="0" smtClean="0"/>
              <a:t>Interior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92280" y="5229200"/>
            <a:ext cx="2051720" cy="122413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Дизайн интерьера</a:t>
            </a:r>
          </a:p>
          <a:p>
            <a:pPr>
              <a:buNone/>
            </a:pPr>
            <a:r>
              <a:rPr lang="ru-RU" dirty="0" smtClean="0"/>
              <a:t>ресторана.</a:t>
            </a:r>
          </a:p>
          <a:p>
            <a:pPr>
              <a:buNone/>
            </a:pPr>
            <a:r>
              <a:rPr lang="ru-RU" dirty="0" smtClean="0"/>
              <a:t>Красно-оранжевый,</a:t>
            </a:r>
          </a:p>
          <a:p>
            <a:pPr>
              <a:buNone/>
            </a:pPr>
            <a:r>
              <a:rPr lang="ru-RU" dirty="0" smtClean="0"/>
              <a:t>серый и черный.</a:t>
            </a:r>
            <a:endParaRPr lang="ru-RU" dirty="0"/>
          </a:p>
        </p:txBody>
      </p:sp>
      <p:pic>
        <p:nvPicPr>
          <p:cNvPr id="24578" name="Picture 2" descr="http://contemporarylighting.eu/wp-content/uploads/2016/03/Restaurant-interior-design-color-schem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6810375" cy="6029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://ds04.infourok.ru/uploads/ex/09f5/00001d7c-ac3082b8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5805264"/>
            <a:ext cx="6768752" cy="6480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Авангардный интерьер кафе</a:t>
            </a:r>
            <a:endParaRPr lang="ru-RU" dirty="0"/>
          </a:p>
        </p:txBody>
      </p:sp>
      <p:pic>
        <p:nvPicPr>
          <p:cNvPr id="28674" name="Picture 2" descr="http://blitz-remont.ru/wp-content/uploads/2016/12/xarakternye-cherty-stilya-avangard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488832" cy="56184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43204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Авангардный стиль</a:t>
            </a:r>
            <a:endParaRPr lang="ru-RU" dirty="0"/>
          </a:p>
        </p:txBody>
      </p:sp>
      <p:pic>
        <p:nvPicPr>
          <p:cNvPr id="29698" name="Picture 2" descr="http://vivbo.ru/images/phocagallery/projects/a/archimebel/thumbs/phoca_thumb_l_restorani20786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401050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157192"/>
            <a:ext cx="3024336" cy="968971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Красный </a:t>
            </a:r>
            <a:r>
              <a:rPr lang="ru-RU" dirty="0"/>
              <a:t>цвет в интерьере магазина</a:t>
            </a:r>
          </a:p>
        </p:txBody>
      </p:sp>
      <p:pic>
        <p:nvPicPr>
          <p:cNvPr id="30722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4994340" cy="3078007"/>
          </a:xfrm>
          <a:prstGeom prst="rect">
            <a:avLst/>
          </a:prstGeom>
          <a:noFill/>
        </p:spPr>
      </p:pic>
      <p:pic>
        <p:nvPicPr>
          <p:cNvPr id="30724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501008"/>
            <a:ext cx="5184576" cy="3193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6021288"/>
            <a:ext cx="7787208" cy="6480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Victoria's Secret</a:t>
            </a:r>
            <a:endParaRPr lang="ru-RU" dirty="0"/>
          </a:p>
        </p:txBody>
      </p:sp>
      <p:pic>
        <p:nvPicPr>
          <p:cNvPr id="31746" name="Picture 2" descr="Картинки по запросу красный цвет в общественном интерьер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08912" cy="5539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44208" y="1600200"/>
            <a:ext cx="224259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277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36534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805264"/>
            <a:ext cx="7992888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Дизайн </a:t>
            </a:r>
            <a:r>
              <a:rPr lang="ru-RU" sz="2400" dirty="0" err="1" smtClean="0"/>
              <a:t>фитнес-клуба</a:t>
            </a:r>
            <a:endParaRPr lang="ru-RU" sz="2400" dirty="0"/>
          </a:p>
        </p:txBody>
      </p:sp>
      <p:pic>
        <p:nvPicPr>
          <p:cNvPr id="3379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457108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Красный цвет и его сочетания в жилых помещениях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4" y="1600200"/>
            <a:ext cx="4618856" cy="4853136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В качестве обустройства </a:t>
            </a:r>
            <a:r>
              <a:rPr lang="ru-RU" dirty="0"/>
              <a:t>жилых комнат данный цвет выбирают люди активного образа жизни, которые по большей части живут эмоциями.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этом современный интерьер в красной цветовой гамме будет наполнять внутреннее пространство страстью и положительной энергией, такой дизайн станет стимулировать умственную и физическую активность, тонизируя тело человека. </a:t>
            </a:r>
            <a:endParaRPr lang="ru-RU" dirty="0" smtClean="0"/>
          </a:p>
          <a:p>
            <a:r>
              <a:rPr lang="ru-RU" dirty="0" smtClean="0"/>
              <a:t>Оттенки </a:t>
            </a:r>
            <a:r>
              <a:rPr lang="ru-RU" dirty="0"/>
              <a:t>красного способны делать атмосферу комнаты более живой и праздничной, поднимая настроение окружающих и заполняя пространство теплом. </a:t>
            </a:r>
            <a:endParaRPr lang="ru-RU" dirty="0" smtClean="0"/>
          </a:p>
          <a:p>
            <a:r>
              <a:rPr lang="ru-RU" dirty="0" smtClean="0"/>
              <a:t>Данный </a:t>
            </a:r>
            <a:r>
              <a:rPr lang="ru-RU" dirty="0"/>
              <a:t>цвет является выбором настоящих лидеров, людей, полностью уверенных в своих силах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В </a:t>
            </a:r>
            <a:r>
              <a:rPr lang="ru-RU" b="1" dirty="0"/>
              <a:t>качестве альтернативных цветов, которые будут менее агрессивные и </a:t>
            </a:r>
            <a:r>
              <a:rPr lang="ru-RU" b="1" dirty="0" smtClean="0"/>
              <a:t>яркие, можно </a:t>
            </a:r>
            <a:r>
              <a:rPr lang="ru-RU" b="1" dirty="0"/>
              <a:t>использовать сдержанные и спокойные:</a:t>
            </a:r>
          </a:p>
          <a:p>
            <a:r>
              <a:rPr lang="ru-RU" b="1" dirty="0" smtClean="0"/>
              <a:t>лососевые</a:t>
            </a:r>
            <a:r>
              <a:rPr lang="ru-RU" b="1" dirty="0"/>
              <a:t>, томатные, розово-красные, бледно-коралловые;</a:t>
            </a:r>
          </a:p>
          <a:p>
            <a:r>
              <a:rPr lang="ru-RU" b="1" dirty="0" smtClean="0"/>
              <a:t>бордо </a:t>
            </a:r>
            <a:r>
              <a:rPr lang="ru-RU" b="1" dirty="0"/>
              <a:t>и винный;</a:t>
            </a:r>
          </a:p>
          <a:p>
            <a:r>
              <a:rPr lang="ru-RU" b="1" dirty="0" smtClean="0"/>
              <a:t>терракотовый </a:t>
            </a:r>
            <a:r>
              <a:rPr lang="ru-RU" b="1" dirty="0"/>
              <a:t>и кирпичный.</a:t>
            </a:r>
          </a:p>
          <a:p>
            <a:endParaRPr lang="ru-RU" dirty="0"/>
          </a:p>
        </p:txBody>
      </p:sp>
      <p:pic>
        <p:nvPicPr>
          <p:cNvPr id="5122" name="Picture 2" descr="http://detside.ru/upload/medialibrary/447/447faeaca9c3c92c76346e52964aa3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44824"/>
            <a:ext cx="4248472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64088" y="5157192"/>
            <a:ext cx="3322712" cy="96897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Ярко-красный рисунок паркета</a:t>
            </a:r>
            <a:endParaRPr lang="ru-RU" dirty="0"/>
          </a:p>
        </p:txBody>
      </p:sp>
      <p:pic>
        <p:nvPicPr>
          <p:cNvPr id="25602" name="Picture 2" descr="E:\Мои Документы 27.09.2012\МГПУ 2017-18 г\Цвет.10.10.17\risunki-parketa-foto-elochka-krashenyy-yarki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445000" cy="6064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5373216"/>
            <a:ext cx="8075240" cy="115212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Не </a:t>
            </a:r>
            <a:r>
              <a:rPr lang="ru-RU" dirty="0"/>
              <a:t>существует правильного сочетания цветов, существует лишь </a:t>
            </a:r>
            <a:r>
              <a:rPr lang="ru-RU" u="sng" dirty="0"/>
              <a:t>удачное сочетание цвет</a:t>
            </a:r>
            <a:r>
              <a:rPr lang="ru-RU" dirty="0"/>
              <a:t>ов. </a:t>
            </a:r>
          </a:p>
        </p:txBody>
      </p:sp>
      <p:sp>
        <p:nvSpPr>
          <p:cNvPr id="34820" name="AutoShape 4" descr="Картинки по запросу красный цвет в общественном интерьер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Картинки по запросу красный цвет в общественном интерьер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4" name="AutoShape 8" descr="Картинки по запросу красный цвет в общественном интерьер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6" name="AutoShape 10" descr="Картинки по запросу красный цвет в общественном интерьер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8" name="Picture 12" descr="http://bountymax.ru/uploads/posts/2015-10/1444628100_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560840" cy="5043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64288" y="5157192"/>
            <a:ext cx="1656184" cy="96897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Красный в</a:t>
            </a:r>
          </a:p>
          <a:p>
            <a:pPr>
              <a:buNone/>
            </a:pPr>
            <a:r>
              <a:rPr lang="ru-RU" dirty="0" smtClean="0"/>
              <a:t>качестве</a:t>
            </a:r>
            <a:endParaRPr lang="ru-RU" dirty="0"/>
          </a:p>
          <a:p>
            <a:pPr>
              <a:buNone/>
            </a:pPr>
            <a:r>
              <a:rPr lang="ru-RU" dirty="0" smtClean="0"/>
              <a:t>акцента</a:t>
            </a:r>
            <a:endParaRPr lang="ru-RU" dirty="0"/>
          </a:p>
        </p:txBody>
      </p:sp>
      <p:pic>
        <p:nvPicPr>
          <p:cNvPr id="49154" name="Picture 2" descr="C:\Users\user\Documents\Цвет в интерьере-2016\Цвет в интерьере 2017\Темно-серый в интерьре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6408712" cy="6062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216024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/>
              <a:t>Сочетания «</a:t>
            </a:r>
            <a:r>
              <a:rPr lang="ru-RU" sz="1800" b="1" dirty="0" err="1" smtClean="0"/>
              <a:t>красный-желтый</a:t>
            </a:r>
            <a:r>
              <a:rPr lang="ru-RU" sz="1800" b="1" dirty="0" smtClean="0"/>
              <a:t>»</a:t>
            </a:r>
            <a:endParaRPr lang="ru-RU" sz="1800" b="1" dirty="0"/>
          </a:p>
        </p:txBody>
      </p:sp>
      <p:pic>
        <p:nvPicPr>
          <p:cNvPr id="35842" name="Picture 2" descr="http://all-dizajn.ru/wp-content/uploads/2017/03/Gostinaya-v-zheltyih-tonah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7848872" cy="5232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660033"/>
                </a:solidFill>
              </a:rPr>
              <a:t>Оттенки красного</a:t>
            </a:r>
            <a:endParaRPr lang="ru-RU" sz="3200" b="1" dirty="0">
              <a:solidFill>
                <a:srgbClr val="6600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6165304"/>
            <a:ext cx="4258816" cy="320899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b="1" dirty="0" smtClean="0">
                <a:solidFill>
                  <a:srgbClr val="660033"/>
                </a:solidFill>
              </a:rPr>
              <a:t>Бордовый</a:t>
            </a:r>
            <a:endParaRPr lang="ru-RU" b="1" dirty="0">
              <a:solidFill>
                <a:srgbClr val="660033"/>
              </a:solidFill>
            </a:endParaRPr>
          </a:p>
        </p:txBody>
      </p:sp>
      <p:pic>
        <p:nvPicPr>
          <p:cNvPr id="37890" name="Picture 2" descr="https://bergge.com/wp-content/uploads/2017/06/bordovyj-v-interere-10-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8763000" cy="4732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06688" cy="49006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Малиновый цвет</a:t>
            </a:r>
            <a:endParaRPr lang="ru-RU" sz="2400" b="1" dirty="0"/>
          </a:p>
        </p:txBody>
      </p:sp>
      <p:sp>
        <p:nvSpPr>
          <p:cNvPr id="27650" name="AutoShape 2" descr="Картинки по запросу красный цвет в общественном интерьер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2" name="Picture 4" descr="http://photoudom.ru/photo/71/715a977d5e11cc1dd7fe722692a53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812441" cy="3312368"/>
          </a:xfrm>
          <a:prstGeom prst="rect">
            <a:avLst/>
          </a:prstGeom>
          <a:noFill/>
        </p:spPr>
      </p:pic>
      <p:pic>
        <p:nvPicPr>
          <p:cNvPr id="27656" name="Picture 8" descr="http://steklonarezka.ru/uploads/posts/2012-07/thumbs/1341314365_jeanverville_hqroom_ru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3986363" cy="5536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1810544" cy="1143000"/>
          </a:xfrm>
        </p:spPr>
        <p:txBody>
          <a:bodyPr>
            <a:normAutofit/>
          </a:bodyPr>
          <a:lstStyle/>
          <a:p>
            <a:r>
              <a:rPr lang="en-US" sz="1800" b="1" dirty="0"/>
              <a:t>Interior</a:t>
            </a:r>
            <a:r>
              <a:rPr lang="en-US" sz="1800" dirty="0"/>
              <a:t> Designers In Miami</a:t>
            </a:r>
            <a:endParaRPr lang="ru-RU" sz="1800" dirty="0"/>
          </a:p>
        </p:txBody>
      </p:sp>
      <p:pic>
        <p:nvPicPr>
          <p:cNvPr id="43010" name="Picture 2" descr="https://ycdn.space/h/2013/09/005-florida-beachfront-residence-john-david-edison-interior-desig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2656"/>
            <a:ext cx="4736526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ocuments\Цвет в интерьере-2016\Цвет в интерьере 2017\malinovyj-cvet-v-interere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440827" cy="5580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90000"/>
                </a:solidFill>
              </a:rPr>
              <a:t>Терракотовый в интерьере</a:t>
            </a:r>
            <a:endParaRPr lang="ru-RU" dirty="0">
              <a:solidFill>
                <a:srgbClr val="990000"/>
              </a:solidFill>
            </a:endParaRPr>
          </a:p>
        </p:txBody>
      </p:sp>
      <p:pic>
        <p:nvPicPr>
          <p:cNvPr id="36866" name="Picture 2" descr="http://mos-dizain.ru/assets/images/Dopolnitelno/Colors/Terracotta/7-terracotta-interior-d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lifetops.ru/wp-content/uploads/2017/09/bc20786463fa37e7c6477734f23ba0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052736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568952" cy="5649491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Сочетать красный лучше с несколькими либо одним более сдержанным цветом, который будет в максимальной степени гармонировать.</a:t>
            </a:r>
          </a:p>
          <a:p>
            <a:r>
              <a:rPr lang="ru-RU" u="sng" dirty="0"/>
              <a:t>При этом сильную энергетику можно </a:t>
            </a:r>
            <a:r>
              <a:rPr lang="ru-RU" dirty="0"/>
              <a:t>легко уменьшить при помощи сочетания с другим цветом, например:</a:t>
            </a:r>
          </a:p>
          <a:p>
            <a:r>
              <a:rPr lang="ru-RU" b="1" dirty="0" err="1">
                <a:solidFill>
                  <a:srgbClr val="FF33CC"/>
                </a:solidFill>
              </a:rPr>
              <a:t>Розового</a:t>
            </a:r>
            <a:r>
              <a:rPr lang="ru-RU" dirty="0"/>
              <a:t> – экзотическая комбинация, которая больше характерна для восточного стиля. Интерьер может быть разбавлен и дополнен золотым, пурпурным и тыквенным;</a:t>
            </a:r>
          </a:p>
          <a:p>
            <a:r>
              <a:rPr lang="ru-RU" b="1" dirty="0">
                <a:solidFill>
                  <a:srgbClr val="00B050"/>
                </a:solidFill>
              </a:rPr>
              <a:t>Зеленого</a:t>
            </a:r>
            <a:r>
              <a:rPr lang="ru-RU" dirty="0"/>
              <a:t> – максимально эффектного сочетания можно добиться, воспользовавшись неяркими оттенками;</a:t>
            </a:r>
          </a:p>
          <a:p>
            <a:r>
              <a:rPr lang="ru-RU" b="1" dirty="0">
                <a:solidFill>
                  <a:srgbClr val="0070C0"/>
                </a:solidFill>
              </a:rPr>
              <a:t>Синего</a:t>
            </a:r>
            <a:r>
              <a:rPr lang="ru-RU" dirty="0"/>
              <a:t> – как </a:t>
            </a:r>
            <a:r>
              <a:rPr lang="ru-RU" dirty="0" smtClean="0"/>
              <a:t>лед </a:t>
            </a:r>
            <a:r>
              <a:rPr lang="ru-RU" dirty="0"/>
              <a:t>и </a:t>
            </a:r>
            <a:r>
              <a:rPr lang="ru-RU" dirty="0" smtClean="0"/>
              <a:t>пламень. </a:t>
            </a:r>
            <a:r>
              <a:rPr lang="ru-RU" dirty="0"/>
              <a:t>При этом красный отлично оттеняет сильные тона </a:t>
            </a:r>
            <a:r>
              <a:rPr lang="ru-RU" dirty="0" err="1"/>
              <a:t>голубого</a:t>
            </a:r>
            <a:r>
              <a:rPr lang="ru-RU" dirty="0"/>
              <a:t> и синего;</a:t>
            </a:r>
          </a:p>
          <a:p>
            <a:r>
              <a:rPr lang="ru-RU" b="1" dirty="0">
                <a:solidFill>
                  <a:srgbClr val="663300"/>
                </a:solidFill>
              </a:rPr>
              <a:t>Коричневого</a:t>
            </a:r>
            <a:r>
              <a:rPr lang="ru-RU" dirty="0"/>
              <a:t> – такая комбинация наделяет комнату большим благородством и </a:t>
            </a:r>
            <a:r>
              <a:rPr lang="ru-RU" dirty="0" smtClean="0"/>
              <a:t>солидностью;</a:t>
            </a:r>
            <a:endParaRPr lang="ru-RU" dirty="0"/>
          </a:p>
          <a:p>
            <a:r>
              <a:rPr lang="ru-RU" b="1" dirty="0">
                <a:solidFill>
                  <a:srgbClr val="FF9900"/>
                </a:solidFill>
              </a:rPr>
              <a:t>Оранжевого</a:t>
            </a:r>
            <a:r>
              <a:rPr lang="ru-RU" dirty="0"/>
              <a:t> – в данном случае комната будет переполнена лучистой солнечной энергией. Такое решение </a:t>
            </a:r>
            <a:r>
              <a:rPr lang="ru-RU" dirty="0" smtClean="0"/>
              <a:t>подходит </a:t>
            </a:r>
            <a:r>
              <a:rPr lang="ru-RU" dirty="0"/>
              <a:t>для оформления интерьеров детских комнат;</a:t>
            </a:r>
          </a:p>
          <a:p>
            <a:r>
              <a:rPr lang="ru-RU" b="1" dirty="0"/>
              <a:t>Белого</a:t>
            </a:r>
            <a:r>
              <a:rPr lang="ru-RU" dirty="0"/>
              <a:t> — пламень красного отлично сможет нейтрализовать холод белого, где получившееся сочетание станет олицетворять непорочность, заботу и справедливость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u="sng" dirty="0" smtClean="0"/>
              <a:t>В современном </a:t>
            </a:r>
            <a:r>
              <a:rPr lang="ru-RU" u="sng" dirty="0"/>
              <a:t>интерьере </a:t>
            </a:r>
            <a:r>
              <a:rPr lang="ru-RU" u="sng" dirty="0" smtClean="0"/>
              <a:t>можно </a:t>
            </a:r>
            <a:r>
              <a:rPr lang="ru-RU" u="sng" dirty="0"/>
              <a:t>использование сразу нескольких комбинаций с применением красного цвета, которые бы отличались между собой по тону и насыщенности. </a:t>
            </a:r>
            <a:r>
              <a:rPr lang="ru-RU" u="sng" dirty="0" smtClean="0"/>
              <a:t>Чтобы </a:t>
            </a:r>
            <a:r>
              <a:rPr lang="ru-RU" u="sng" dirty="0"/>
              <a:t>внешний вид помещения не получился чересчур тяжеловесным, его следует разбавить небольшими белыми вкраплениями.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20272" y="5085184"/>
            <a:ext cx="1666528" cy="1040979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Цвет марсала</a:t>
            </a:r>
            <a:endParaRPr lang="ru-RU" dirty="0"/>
          </a:p>
        </p:txBody>
      </p:sp>
      <p:pic>
        <p:nvPicPr>
          <p:cNvPr id="39938" name="Picture 2" descr="http://w.w.colors.life/upload/blogs/16/e1/16e1ce3b0f79e4f203d894bea56bf799_RSZ_69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5400600" cy="64259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6165304"/>
            <a:ext cx="6779096" cy="36004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Коралловый цвет в интерьере гостиной</a:t>
            </a:r>
            <a:endParaRPr lang="ru-RU" dirty="0"/>
          </a:p>
        </p:txBody>
      </p:sp>
      <p:pic>
        <p:nvPicPr>
          <p:cNvPr id="40962" name="Picture 2" descr="http://1.bp.blogspot.com/-5nbY8WCU3eM/TzbhoPGO2yI/AAAAAAAAAGU/-IrklwS6fhk/s1600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584843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16216" y="4509120"/>
            <a:ext cx="2170584" cy="161704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Коралловый цвет в сочетании с другими цветами</a:t>
            </a:r>
            <a:endParaRPr lang="ru-RU" dirty="0"/>
          </a:p>
        </p:txBody>
      </p:sp>
      <p:pic>
        <p:nvPicPr>
          <p:cNvPr id="41986" name="Picture 2" descr="http://street-mebel.ru/uploads/articles/2012/12/sochetanie-korallovogo-cveta-s-bezhevy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6542331" cy="5148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ocuments\Цвет в интерьере-2016\07ffb52b8d52739b9cca9603e1692b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581400" cy="5403850"/>
          </a:xfrm>
          <a:prstGeom prst="rect">
            <a:avLst/>
          </a:prstGeom>
          <a:noFill/>
        </p:spPr>
      </p:pic>
      <p:pic>
        <p:nvPicPr>
          <p:cNvPr id="46083" name="Picture 3" descr="C:\Users\user\Documents\Цвет в интерьере-2016\01699bd5c49f9ba2911e8e74225d63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28800"/>
            <a:ext cx="4297680" cy="4297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ocuments\Цвет в интерьере-2016\0b10aefe84a084e93d46d2ad14e51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5372100" cy="6391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E:\Мои Документы 27.09.2012\МГПУ 2017-18 г\Цвет.10.10.17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800862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/>
              <a:t>Сочетания красного с белым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79208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Стилевой акцент сделан на оформлении потолочного освещения, которое придает интерьеру гостиной экстравагантный вид, а обилие белого делает интерьер нежным и свежим.</a:t>
            </a:r>
          </a:p>
        </p:txBody>
      </p:sp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335756" cy="4767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008112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b="1" dirty="0" smtClean="0"/>
              <a:t>Сочетания красного с белым и черным.</a:t>
            </a:r>
          </a:p>
          <a:p>
            <a:endParaRPr lang="ru-RU" b="1" dirty="0" smtClean="0"/>
          </a:p>
          <a:p>
            <a:r>
              <a:rPr lang="ru-RU" dirty="0"/>
              <a:t>Большая и просторная гостиная совмещена с кухней, выполненной в едином стилевом </a:t>
            </a:r>
            <a:r>
              <a:rPr lang="ru-RU" dirty="0" smtClean="0"/>
              <a:t>решении. Ярко-красные </a:t>
            </a:r>
            <a:r>
              <a:rPr lang="ru-RU" dirty="0"/>
              <a:t>детали в оформлении зоны отдыха будут излучать жизненную силу.</a:t>
            </a: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148089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648072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Серый цвет стен, оригинальная </a:t>
            </a:r>
            <a:r>
              <a:rPr lang="ru-RU" dirty="0"/>
              <a:t>мебель </a:t>
            </a:r>
            <a:r>
              <a:rPr lang="ru-RU" dirty="0" smtClean="0"/>
              <a:t>ванной в </a:t>
            </a:r>
            <a:r>
              <a:rPr lang="ru-RU" dirty="0"/>
              <a:t>сочетании с элементами </a:t>
            </a:r>
            <a:r>
              <a:rPr lang="ru-RU" dirty="0" smtClean="0"/>
              <a:t>дизайна необычной </a:t>
            </a:r>
            <a:r>
              <a:rPr lang="ru-RU" dirty="0"/>
              <a:t>формы, </a:t>
            </a:r>
            <a:r>
              <a:rPr lang="ru-RU" dirty="0" smtClean="0"/>
              <a:t>придают </a:t>
            </a:r>
            <a:r>
              <a:rPr lang="ru-RU" dirty="0"/>
              <a:t>интерьеру экстравагантный и сочный </a:t>
            </a:r>
            <a:r>
              <a:rPr lang="ru-RU" dirty="0" smtClean="0"/>
              <a:t>дизайн в </a:t>
            </a:r>
            <a:r>
              <a:rPr lang="ru-RU" dirty="0"/>
              <a:t>современном стиле.</a:t>
            </a:r>
          </a:p>
        </p:txBody>
      </p:sp>
      <p:pic>
        <p:nvPicPr>
          <p:cNvPr id="3074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548680"/>
            <a:ext cx="7196291" cy="526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149080"/>
            <a:ext cx="3528392" cy="1977083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Насыщенный красный цвет </a:t>
            </a:r>
            <a:r>
              <a:rPr lang="ru-RU" dirty="0" smtClean="0"/>
              <a:t>действует возбуждающе. Чтобы </a:t>
            </a:r>
            <a:r>
              <a:rPr lang="ru-RU" dirty="0"/>
              <a:t>уравновесить его и добиться гармонии </a:t>
            </a:r>
            <a:r>
              <a:rPr lang="ru-RU" dirty="0" smtClean="0"/>
              <a:t>использовано </a:t>
            </a:r>
            <a:r>
              <a:rPr lang="ru-RU" dirty="0"/>
              <a:t>большое количество белого в сочетании с ярким освещением.</a:t>
            </a: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980728"/>
            <a:ext cx="4991142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792088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Насыщенный красный цвет </a:t>
            </a:r>
            <a:r>
              <a:rPr lang="ru-RU" dirty="0"/>
              <a:t>пола говорит об неординарности хозяина, что делает комнату яркой и динамичной, соответствующей современному ритму жизни.</a:t>
            </a:r>
          </a:p>
        </p:txBody>
      </p:sp>
      <p:pic>
        <p:nvPicPr>
          <p:cNvPr id="19458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6768752" cy="5093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5229200"/>
            <a:ext cx="4824536" cy="8535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s-kakim-cvetom-sochetaetsya-krasnyj-v-interere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475606" cy="532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614</Words>
  <Application>Microsoft Office PowerPoint</Application>
  <PresentationFormat>Экран (4:3)</PresentationFormat>
  <Paragraphs>58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Красный цвет в интерьере</vt:lpstr>
      <vt:lpstr>Красный цвет и его сочетания в жилых помещениях</vt:lpstr>
      <vt:lpstr>Слайд 3</vt:lpstr>
      <vt:lpstr>Сочетания красного с белым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Сочетания «красный-желтый»</vt:lpstr>
      <vt:lpstr>Оттенки красного</vt:lpstr>
      <vt:lpstr>Малиновый цвет</vt:lpstr>
      <vt:lpstr>Interior Designers In Miami</vt:lpstr>
      <vt:lpstr>Слайд 27</vt:lpstr>
      <vt:lpstr>Терракотовый в интерьере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Красны цвет в интерьере</dc:title>
  <dc:creator>user</dc:creator>
  <cp:lastModifiedBy>user</cp:lastModifiedBy>
  <cp:revision>13</cp:revision>
  <dcterms:created xsi:type="dcterms:W3CDTF">2017-10-24T20:03:36Z</dcterms:created>
  <dcterms:modified xsi:type="dcterms:W3CDTF">2017-10-24T22:04:26Z</dcterms:modified>
</cp:coreProperties>
</file>