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2" r:id="rId3"/>
    <p:sldId id="288" r:id="rId4"/>
    <p:sldId id="264" r:id="rId5"/>
    <p:sldId id="286" r:id="rId6"/>
    <p:sldId id="285" r:id="rId7"/>
    <p:sldId id="307" r:id="rId8"/>
    <p:sldId id="265" r:id="rId9"/>
    <p:sldId id="287" r:id="rId10"/>
    <p:sldId id="280" r:id="rId11"/>
    <p:sldId id="282" r:id="rId12"/>
    <p:sldId id="281" r:id="rId13"/>
    <p:sldId id="266" r:id="rId14"/>
    <p:sldId id="289" r:id="rId15"/>
    <p:sldId id="290" r:id="rId16"/>
    <p:sldId id="291" r:id="rId17"/>
    <p:sldId id="267" r:id="rId18"/>
    <p:sldId id="298" r:id="rId19"/>
    <p:sldId id="292" r:id="rId20"/>
    <p:sldId id="293" r:id="rId21"/>
    <p:sldId id="308" r:id="rId22"/>
    <p:sldId id="268" r:id="rId23"/>
    <p:sldId id="294" r:id="rId24"/>
    <p:sldId id="295" r:id="rId25"/>
    <p:sldId id="309" r:id="rId26"/>
    <p:sldId id="269" r:id="rId27"/>
    <p:sldId id="323" r:id="rId28"/>
    <p:sldId id="297" r:id="rId29"/>
    <p:sldId id="299" r:id="rId30"/>
    <p:sldId id="300" r:id="rId31"/>
    <p:sldId id="296" r:id="rId32"/>
    <p:sldId id="270" r:id="rId33"/>
    <p:sldId id="310" r:id="rId34"/>
    <p:sldId id="304" r:id="rId35"/>
    <p:sldId id="305" r:id="rId36"/>
    <p:sldId id="306" r:id="rId37"/>
    <p:sldId id="271" r:id="rId38"/>
    <p:sldId id="301" r:id="rId39"/>
    <p:sldId id="302" r:id="rId40"/>
    <p:sldId id="303" r:id="rId41"/>
    <p:sldId id="311" r:id="rId42"/>
    <p:sldId id="312" r:id="rId43"/>
    <p:sldId id="257" r:id="rId44"/>
  </p:sldIdLst>
  <p:sldSz cx="12192000" cy="6858000"/>
  <p:notesSz cx="6858000" cy="9144000"/>
  <p:custDataLst>
    <p:tags r:id="rId45"/>
  </p:custData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6" autoAdjust="0"/>
    <p:restoredTop sz="94660"/>
  </p:normalViewPr>
  <p:slideViewPr>
    <p:cSldViewPr snapToGrid="0">
      <p:cViewPr varScale="1">
        <p:scale>
          <a:sx n="74" d="100"/>
          <a:sy n="74" d="100"/>
        </p:scale>
        <p:origin x="84" y="7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DFB73-E7E8-4311-89C5-29A9C56F2954}" type="datetimeFigureOut">
              <a:rPr lang="ru-RU" smtClean="0"/>
              <a:t>06.02.2019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2A3FB9-96A0-47E5-BE50-0305B9BB8A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9955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DFB73-E7E8-4311-89C5-29A9C56F2954}" type="datetimeFigureOut">
              <a:rPr lang="ru-RU" smtClean="0"/>
              <a:t>06.02.2019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2A3FB9-96A0-47E5-BE50-0305B9BB8A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80422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DFB73-E7E8-4311-89C5-29A9C56F2954}" type="datetimeFigureOut">
              <a:rPr lang="ru-RU" smtClean="0"/>
              <a:t>06.02.2019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2A3FB9-96A0-47E5-BE50-0305B9BB8A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69217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DFB73-E7E8-4311-89C5-29A9C56F2954}" type="datetimeFigureOut">
              <a:rPr lang="ru-RU" smtClean="0"/>
              <a:t>06.02.2019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2A3FB9-96A0-47E5-BE50-0305B9BB8A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95420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DFB73-E7E8-4311-89C5-29A9C56F2954}" type="datetimeFigureOut">
              <a:rPr lang="ru-RU" smtClean="0"/>
              <a:t>06.02.2019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2A3FB9-96A0-47E5-BE50-0305B9BB8A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77800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DFB73-E7E8-4311-89C5-29A9C56F2954}" type="datetimeFigureOut">
              <a:rPr lang="ru-RU" smtClean="0"/>
              <a:t>06.02.2019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2A3FB9-96A0-47E5-BE50-0305B9BB8A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97374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DFB73-E7E8-4311-89C5-29A9C56F2954}" type="datetimeFigureOut">
              <a:rPr lang="ru-RU" smtClean="0"/>
              <a:t>06.02.2019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2A3FB9-96A0-47E5-BE50-0305B9BB8A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49346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DFB73-E7E8-4311-89C5-29A9C56F2954}" type="datetimeFigureOut">
              <a:rPr lang="ru-RU" smtClean="0"/>
              <a:t>06.02.2019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2A3FB9-96A0-47E5-BE50-0305B9BB8A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14029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DFB73-E7E8-4311-89C5-29A9C56F2954}" type="datetimeFigureOut">
              <a:rPr lang="ru-RU" smtClean="0"/>
              <a:t>06.02.2019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2A3FB9-96A0-47E5-BE50-0305B9BB8A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07498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DFB73-E7E8-4311-89C5-29A9C56F2954}" type="datetimeFigureOut">
              <a:rPr lang="ru-RU" smtClean="0"/>
              <a:t>06.02.2019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2A3FB9-96A0-47E5-BE50-0305B9BB8A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18552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DFB73-E7E8-4311-89C5-29A9C56F2954}" type="datetimeFigureOut">
              <a:rPr lang="ru-RU" smtClean="0"/>
              <a:t>06.02.2019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2A3FB9-96A0-47E5-BE50-0305B9BB8A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58603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DFB73-E7E8-4311-89C5-29A9C56F2954}" type="datetimeFigureOut">
              <a:rPr lang="ru-RU" smtClean="0"/>
              <a:t>06.02.2019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2A3FB9-96A0-47E5-BE50-0305B9BB8A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53246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DzEYcRv5U2E" TargetMode="Externa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РУССКАЯ КУЛЬТУРА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 smtClean="0"/>
              <a:t>ВВОДНАЯ ЛЕКЦИЯ.</a:t>
            </a:r>
          </a:p>
          <a:p>
            <a:r>
              <a:rPr lang="ru-RU" dirty="0" smtClean="0"/>
              <a:t>КУЛЬТУРА ДРЕВНЕЙ РУСИ (</a:t>
            </a:r>
            <a:r>
              <a:rPr lang="en-US" dirty="0" smtClean="0"/>
              <a:t>IX-XI</a:t>
            </a:r>
            <a:r>
              <a:rPr lang="ru-RU" dirty="0" smtClean="0"/>
              <a:t> в.</a:t>
            </a:r>
            <a:r>
              <a:rPr lang="en-US" dirty="0" smtClean="0"/>
              <a:t>)</a:t>
            </a:r>
            <a:endParaRPr lang="ru-RU" dirty="0"/>
          </a:p>
        </p:txBody>
      </p:sp>
      <p:pic>
        <p:nvPicPr>
          <p:cNvPr id="4098" name="Picture 2" descr="http://pohodd.ru/gal/d/46218-2/x_2e68a88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4003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pohodd.ru/gal/d/46218-2/x_2e68a88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72000"/>
            <a:ext cx="24003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3516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://ic.pics.livejournal.com/kamelopardalis/50079942/205793/205793_9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7553" y="0"/>
            <a:ext cx="10198862" cy="6761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5093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http://ershov.35photo.ru/photos/20120904/39946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6777" y="0"/>
            <a:ext cx="1029317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7277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http://strana.ru/media/images/original/original2288540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2315" y="0"/>
            <a:ext cx="10619685" cy="68290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15069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www.atlas-print.ru/production/fed_okr_yuzhnyj_1000_1000_s_krymom_201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277" y="0"/>
            <a:ext cx="8769483" cy="8769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1613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6" name="Picture 4" descr="http://radiomap.eu/ru/yug/volgograd_0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2267" y="-1"/>
            <a:ext cx="5485371" cy="6879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2667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http://www.advantour.com/russia/images/volgograd/volgograd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311" y="0"/>
            <a:ext cx="1023581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8169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http://www.ryblib.ru/uploads/posts/2011-11/1320145909_scr5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2743" y="389149"/>
            <a:ext cx="9303743" cy="5663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463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trasa.ru/img/regions/severnokavkaz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736" y="0"/>
            <a:ext cx="9168729" cy="6777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6955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&amp;Ecy;&amp;lcy;&amp;softcy;&amp;bcy;&amp;rcy;&amp;ucy;&amp;scy;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63236" cy="4739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4395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http://osinform.ru/uploads/posts/2012-12/1355082590_chechnya-tour-201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730" y="212501"/>
            <a:ext cx="11420813" cy="6645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9249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geographyofrussia.com/wp-content/uploads/2010/04/administrative_map_of_russi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549" y="-27863"/>
            <a:ext cx="10668000" cy="6885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4308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http://grozny-inform.ru/LoadedImages/2015/04/06/1390880486_336054_origina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2251" y="0"/>
            <a:ext cx="1027066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4364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http://lib05.ru/sites/default/files/content/virtual_exhibition/kostyum-narodov-rossii_1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611" y="0"/>
            <a:ext cx="1052378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2734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://trasa.ru/img/regions/privoljskiy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8915" y="0"/>
            <a:ext cx="789769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4556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80" name="Picture 4" descr="http://1001fact.ru/wp-content/uploads/2012/04/volg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6955" y="152936"/>
            <a:ext cx="8296141" cy="6222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0891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http://kazantravels.ru/wp-content/uploads/2013/04/Kaza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4983" y="0"/>
            <a:ext cx="941851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5696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http://www.ethnospb.ru/photo/poli/2446fda37541286aea5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0898" y="-1"/>
            <a:ext cx="5279310" cy="6853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5147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://trasa.ru/img/regions/uralskiy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5130" y="-1"/>
            <a:ext cx="7404324" cy="682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9398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upload.wikimedia.org/wikipedia/commons/6/66/Malachite-24226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0180" y="3219718"/>
            <a:ext cx="4741819" cy="3501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&amp;Kcy;&amp;acy;&amp;rcy;&amp;tcy;&amp;icy;&amp;ncy;&amp;kcy;&amp;icy; &amp;pcy;&amp;ocy; &amp;zcy;&amp;acy;&amp;pcy;&amp;rcy;&amp;ocy;&amp;scy;&amp;ucy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267575" cy="5153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362629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2" name="Picture 4" descr="https://b-a.d-cd.net/838f84cs-96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8768" y="0"/>
            <a:ext cx="915855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5471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http://3.404content.com/1/30/07/655796056894735487/fullsiz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1642" y="0"/>
            <a:ext cx="9168729" cy="6876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8021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www.firo.ru/wp-content/uploads/2012/08/russian_map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698" y="110118"/>
            <a:ext cx="9374791" cy="6744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894482" y="6488668"/>
            <a:ext cx="49726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hlinkClick r:id="rId3"/>
              </a:rPr>
              <a:t>https://</a:t>
            </a:r>
            <a:r>
              <a:rPr lang="ru-RU" dirty="0" smtClean="0">
                <a:hlinkClick r:id="rId3"/>
              </a:rPr>
              <a:t>www.youtube.com/watch?v=DzEYcRv5U2E</a:t>
            </a:r>
            <a:r>
              <a:rPr lang="ru-RU" dirty="0" smtClean="0"/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58710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&amp;Pcy;&amp;ocy; &amp;gcy;&amp;rcy;&amp;ocy;&amp;tcy;&amp;acy;&amp;mcy; &amp;pcy;&amp;iecy;&amp;shchcy;&amp;iecy;&amp;rcy;&amp;ycy; 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7250" y="0"/>
            <a:ext cx="102698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8663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http://www.moya-planeta.ru/files/holder/f7/73/f773b88a8ca8afbea65e90aa13fe9cb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355" y="0"/>
            <a:ext cx="8602410" cy="4417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30" name="Picture 6" descr="http://www.avtotravel.com/Portals/0/activeforums_Attach/PB053819_thum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050276"/>
            <a:ext cx="5074276" cy="3807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8588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://www.tdtmz.com.opt-images.1c-bitrix-cdn.ru/images/maps/siberia.gif?12989216073528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9524" y="52144"/>
            <a:ext cx="6541439" cy="6805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4338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http://www.vvv.ru/photos/img/164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6660" y="0"/>
            <a:ext cx="1057274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969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http://www.ektrest.ru/sites/default/files/tourinfo/gallery/burhan-baika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0800"/>
            <a:ext cx="12174110" cy="6503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7870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http://wild-chip.ru/baykal/about_buhta_peschanaya/images/baykal_6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7703" y="0"/>
            <a:ext cx="1029518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0312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http://static.tonkosti.ru/images/8/8f/%D0%98%D0%B2%D0%BE%D0%BB%D0%B3%D0%B8%D0%BD%D1%81%D0%BA%D0%B8%D0%B9_%D0%B4%D0%B0%D1%86%D0%B0%D0%BD_%D0%B2_%D0%A3%D0%BB%D0%B0%D0%BD-%D0%A3%D0%B4%D1%8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8312" y="0"/>
            <a:ext cx="1027066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868" name="Picture 4" descr="http://rubur.ru/sites/default/files/imagecache/image_900/images/gallery/19/1214/balsunaeva100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735" y="2150770"/>
            <a:ext cx="2129166" cy="3796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2505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://kurortrussia.ru/upload/medialibrary/c91/c91aaf294dc0c5007ce94fe8e232ed9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2706" y="0"/>
            <a:ext cx="617837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7421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http://komanda-k.ru/sites/default/files/Lenskie-stolbyi-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1192" y="0"/>
            <a:ext cx="1024627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0" y="2252661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75562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http://etosibir.ru/wp-content/uploads/2014/08/11-Lenskie-stolby-v-YAkuti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4375" y="0"/>
            <a:ext cx="913915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5220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www.anest-cfo.ru/wp-content/uploads/2015/03/cfo-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7405" y="124920"/>
            <a:ext cx="6992043" cy="6733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757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http://image2.thematicnews.com/uploads/images/45/16/83/02015/02/11/74b1f2f56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2934" y="0"/>
            <a:ext cx="1027066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2092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http://vseanekdotu.ru/wp-content/uploads/2013/06/chukchi_na_sever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9169" y="206374"/>
            <a:ext cx="6320227" cy="5344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988" name="Picture 4" descr="http://nash-yaroslavl.ru/_pu/18/9238780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69473"/>
            <a:ext cx="6140106" cy="4086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1249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https://upload.wikimedia.org/wikipedia/commons/thumb/0/0e/Slav-7-8-obrez.png/800px-Slav-7-8-obrez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6499" y="0"/>
            <a:ext cx="6283861" cy="6918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093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http://onfoot.ru/photos/mos/0/49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776" y="-32455"/>
            <a:ext cx="5173416" cy="6890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3" name="Picture 4" descr="http://otvet.imgsmail.ru/download/a3549c8f02fedfc41239cdcb191ea099_i-111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7038" y="1054100"/>
            <a:ext cx="4762500" cy="450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4" name="TextBox 3"/>
          <p:cNvSpPr txBox="1">
            <a:spLocks noChangeArrowheads="1"/>
          </p:cNvSpPr>
          <p:nvPr/>
        </p:nvSpPr>
        <p:spPr bwMode="auto">
          <a:xfrm>
            <a:off x="6553200" y="5657850"/>
            <a:ext cx="20955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ru-RU" altLang="ru-RU" dirty="0"/>
              <a:t>Памятник Кириллу и </a:t>
            </a:r>
            <a:r>
              <a:rPr lang="ru-RU" altLang="ru-RU" dirty="0" err="1"/>
              <a:t>Мефодию</a:t>
            </a:r>
            <a:r>
              <a:rPr lang="ru-RU" altLang="ru-RU" dirty="0"/>
              <a:t> на Славянской площади в Москве</a:t>
            </a:r>
          </a:p>
        </p:txBody>
      </p:sp>
    </p:spTree>
    <p:extLst>
      <p:ext uri="{BB962C8B-B14F-4D97-AF65-F5344CB8AC3E}">
        <p14:creationId xmlns:p14="http://schemas.microsoft.com/office/powerpoint/2010/main" val="396491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http://xn----8sbiecm6bhdx8i.xn--p1ai/sites/default/files/images/shkolnikam/Moskovskay_oblast%6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093" y="0"/>
            <a:ext cx="1024627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4646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4" descr="http://ic.pics.livejournal.com/matveychev_oleg/27303223/1593818/1593818_origina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1807" y="0"/>
            <a:ext cx="913570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77506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2" name="Picture 4" descr="http://ruspravda.info/images/original/83a056d0bbea8e5e7a464b125628ee7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6341" y="0"/>
            <a:ext cx="1029518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224852" y="6211669"/>
            <a:ext cx="5186597" cy="646331"/>
          </a:xfrm>
          <a:prstGeom prst="rect">
            <a:avLst/>
          </a:prstGeom>
          <a:solidFill>
            <a:schemeClr val="bg1">
              <a:alpha val="43000"/>
            </a:schemeClr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ru-RU" altLang="ru-RU" sz="3600" dirty="0" smtClean="0"/>
              <a:t>Народный костюм</a:t>
            </a:r>
            <a:endParaRPr lang="ru-RU" altLang="ru-RU" sz="3600" dirty="0"/>
          </a:p>
        </p:txBody>
      </p:sp>
    </p:spTree>
    <p:extLst>
      <p:ext uri="{BB962C8B-B14F-4D97-AF65-F5344CB8AC3E}">
        <p14:creationId xmlns:p14="http://schemas.microsoft.com/office/powerpoint/2010/main" val="1318572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http://trasa.ru/img/regions/severozapad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5885" y="0"/>
            <a:ext cx="851858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8963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http://mirtc.ru/putevoditel/sankt-peterburg/muzei/rasshirennyy-spisok-muzeev/Depositphotos_11398297_XLPanoramasmostom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27656"/>
            <a:ext cx="12192000" cy="5834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4773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349e21abf68557267ca63199495a38aee26e19c"/>
  <p:tag name="ISPRING_RESOURCE_PATHS_HASH_2" val="3424f3af223f6ad5c21ead0335f461f40a8713e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362</TotalTime>
  <Words>27</Words>
  <Application>Microsoft Office PowerPoint</Application>
  <PresentationFormat>Широкоэкранный</PresentationFormat>
  <Paragraphs>6</Paragraphs>
  <Slides>43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43</vt:i4>
      </vt:variant>
    </vt:vector>
  </HeadingPairs>
  <TitlesOfParts>
    <vt:vector size="47" baseType="lpstr">
      <vt:lpstr>Arial</vt:lpstr>
      <vt:lpstr>Calibri</vt:lpstr>
      <vt:lpstr>Calibri Light</vt:lpstr>
      <vt:lpstr>Тема Office</vt:lpstr>
      <vt:lpstr>РУССКАЯ КУЛЬТУРА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Vlad</dc:creator>
  <cp:lastModifiedBy>Vlad</cp:lastModifiedBy>
  <cp:revision>35</cp:revision>
  <dcterms:created xsi:type="dcterms:W3CDTF">2016-02-11T16:56:43Z</dcterms:created>
  <dcterms:modified xsi:type="dcterms:W3CDTF">2019-02-06T05:11:23Z</dcterms:modified>
</cp:coreProperties>
</file>