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224BA-5537-49F1-A823-FACBD7B3D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00678D-2A5A-4DA2-B64A-BBB69B985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95F8D-EBF8-4B36-A211-54EF1E8E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30739-D231-4714-9795-0E685E5F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0372C-8D30-4859-8A84-FC3CCFC8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1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16C3E-6DEA-4B08-9244-7BCE528F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6FBF24-42B0-4964-B657-4AE10AB6F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75779-A6DD-4E80-A092-E953B6E0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DB2277-0283-490F-B460-25049A10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7E185-2CC0-4C37-911B-62A2238E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2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A8238A-E359-40A8-B007-7117B38CB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DADDC5-C18E-44BA-AF22-DECD39AC3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E949A0-3537-42F2-8E74-DE771EE2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3AC16-E42D-430E-9B94-64FF745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7950-DF92-424E-A2DF-7127054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94F04-383C-4EA7-B404-E7EFE097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9C1E3-5919-49DA-8842-D021CE554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BA161-02E5-424D-A765-BCBE559D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F7406-F7F1-4866-99E6-F5AB07FF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FE73EC-3A19-4EB8-84BE-27E4AF8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50630-12D5-48D8-B698-3A5843F0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F0AFF-62DF-415B-A804-E0A04938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E2509-5545-4E66-BB8B-C4D4913D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0E5BE-2C0F-4ACE-9CA2-1F9FAB66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49994-6213-4F29-A8D1-370E0AE7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4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2921D-473D-451D-B347-90B2423B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19482-9CCE-4D04-9779-7BD126AB6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0B214-3E30-48A5-BEFB-13473EFE5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EAB2A-DC77-4BC7-88A4-A26CC918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631F-A0A1-4608-8B12-7D7B2C6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BFA23C-1183-487A-8D06-54768B47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8B994-60F1-4593-9C5A-A0AAFD00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BED97-015A-4B9C-B789-9D7E98A83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A7B4CD-62DA-4A5D-A504-8B8B7B1F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E17019-04C1-4F20-A98A-1871666E2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53E804-9802-4422-A722-BE5B3CF13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8E3045-E47C-40BC-9617-79BE8EFE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3CFED0-17C4-45B6-8FC8-DCBBB55F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D1725-34A1-4CC3-874A-E90A5232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2BC9-3F92-4435-A740-96C54076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E9717-43A8-4EEE-B0A9-1D6410CC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FC834-CC87-4D2B-A250-07A5A05B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74118B-512A-4D3F-AAD2-CAEFA19D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9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3F0DE0-4B03-439D-8EA6-C7B32D2C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D8BE39-D3A1-470E-8D6C-EDA4AAE4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5DA1F-E8E8-41E6-A024-EFEDEB41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4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D6C11-FFB5-4CB5-A0A2-A71FCACC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2A8D8-C82D-4823-AE7A-615A5F28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3C95CE-FD0A-44A1-8129-0FC0BF6E8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F50B29-5883-4FFB-A7D5-DCBE6619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47558-4991-416A-975C-E265D95A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19DE6D-7132-4F98-BFA0-6602409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2F9EC-2D4C-4EE6-8013-9D37375B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A50442-A0C5-4185-A4AE-989F18809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EA72D7-D1AD-4E71-A3C6-29E2C7D9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D43EF-70DF-49AE-BA93-26B5D344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878C8-0DA8-43D7-8DE3-9AF32DBA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E7D2E-E4DA-4196-B463-647DA14D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6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F6844-8415-4EBE-A5B2-B6744183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CDF5BB-9150-4C5C-94AC-E2C31D36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397A4-5C17-4DC3-8E68-B970D1E6F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ED23-F564-4AB7-9E4F-3F50F292EC8E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1EA27-E0D8-4059-AEA8-B6F4A8C45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D2163-A8EE-4A8D-81E6-CD24A3D1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2F74-6226-4D03-8956-1C879E32E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joyenglish-blog.com/learning-english/istoriya-na-anglijskom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acker.ru/kak-privlech-vnimani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osimkak.ru/%D0%BF%D0%BE%D0%B2%D0%B5%D1%81%D1%82%D0%B2%D0%BE%D0%B2%D0%B0%D0%BD%D0%B8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emocii-fotootchet/page19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ractice.ru/2017/11/25/visual-cultur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skuchayu.ru/nastolki/rorys-story-cube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2208A-8627-42B7-8A52-3B44D25C54B9}"/>
              </a:ext>
            </a:extLst>
          </p:cNvPr>
          <p:cNvSpPr txBox="1"/>
          <p:nvPr/>
        </p:nvSpPr>
        <p:spPr>
          <a:xfrm>
            <a:off x="1180729" y="532928"/>
            <a:ext cx="942808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/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РАССКАЗЫВАТЬ ИСТОРИЮ</a:t>
            </a:r>
          </a:p>
        </p:txBody>
      </p:sp>
    </p:spTree>
    <p:extLst>
      <p:ext uri="{BB962C8B-B14F-4D97-AF65-F5344CB8AC3E}">
        <p14:creationId xmlns:p14="http://schemas.microsoft.com/office/powerpoint/2010/main" val="206975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рассказывать историю на английском языке?">
            <a:extLst>
              <a:ext uri="{FF2B5EF4-FFF2-40B4-BE49-F238E27FC236}">
                <a16:creationId xmlns:a16="http://schemas.microsoft.com/office/drawing/2014/main" id="{D6DF5498-5833-4F60-9B35-4E889E0C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9" y="1744824"/>
            <a:ext cx="8498320" cy="36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42A29-1EFA-48EA-8B67-DFF58A12B55B}"/>
              </a:ext>
            </a:extLst>
          </p:cNvPr>
          <p:cNvSpPr txBox="1"/>
          <p:nvPr/>
        </p:nvSpPr>
        <p:spPr>
          <a:xfrm>
            <a:off x="577050" y="5761608"/>
            <a:ext cx="110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https://enjoyenglish-blog.com/learning-english/istoriya-na-anglijskom.html</a:t>
            </a:r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11597-7F34-4CF1-8393-D88623F9D0E9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СВОЮ ИСТОРИЮ</a:t>
            </a:r>
          </a:p>
        </p:txBody>
      </p:sp>
    </p:spTree>
    <p:extLst>
      <p:ext uri="{BB962C8B-B14F-4D97-AF65-F5344CB8AC3E}">
        <p14:creationId xmlns:p14="http://schemas.microsoft.com/office/powerpoint/2010/main" val="428029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228D8-9CD5-4350-B85F-C162F6A2464F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ПРИВЛЕЧЬ ВНИМАНИЕ?</a:t>
            </a:r>
          </a:p>
        </p:txBody>
      </p:sp>
      <p:pic>
        <p:nvPicPr>
          <p:cNvPr id="2050" name="Picture 2" descr="7 способов привлечь внимание любой аудитории - Лайфхакер">
            <a:extLst>
              <a:ext uri="{FF2B5EF4-FFF2-40B4-BE49-F238E27FC236}">
                <a16:creationId xmlns:a16="http://schemas.microsoft.com/office/drawing/2014/main" id="{067841DA-0E76-4CFB-9974-0AC12036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1217644"/>
            <a:ext cx="8462865" cy="42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73993-294E-43C8-942A-53B0461418C7}"/>
              </a:ext>
            </a:extLst>
          </p:cNvPr>
          <p:cNvSpPr txBox="1"/>
          <p:nvPr/>
        </p:nvSpPr>
        <p:spPr>
          <a:xfrm>
            <a:off x="1122630" y="5887616"/>
            <a:ext cx="969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https://lifehacker.ru/kak-privlech-vnimanie/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7492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A6E5F-5137-4921-BD1F-5A24938CE44B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ИСТОРИИ</a:t>
            </a:r>
          </a:p>
        </p:txBody>
      </p:sp>
      <p:pic>
        <p:nvPicPr>
          <p:cNvPr id="3074" name="Picture 2" descr="Повествование - это один из трех типов речи в русском языке">
            <a:extLst>
              <a:ext uri="{FF2B5EF4-FFF2-40B4-BE49-F238E27FC236}">
                <a16:creationId xmlns:a16="http://schemas.microsoft.com/office/drawing/2014/main" id="{72546952-BBB3-4BB3-B9E8-44F3F6BC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03" y="901310"/>
            <a:ext cx="7540393" cy="50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341C5F-9D54-46F1-ADDE-920DC26F5DC3}"/>
              </a:ext>
            </a:extLst>
          </p:cNvPr>
          <p:cNvSpPr txBox="1"/>
          <p:nvPr/>
        </p:nvSpPr>
        <p:spPr>
          <a:xfrm>
            <a:off x="659907" y="6014291"/>
            <a:ext cx="11532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https://www.sprosimkak.ru/%D0%BF%D0%BE%D0%B2%D0%B5%D1%81%D1%82%D0%B2%D0%BE%D0%B2%D0%B0%D0%BD%D0%B8%D0%B5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31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470C7-E793-4DB5-8AE3-4784E549D916}"/>
              </a:ext>
            </a:extLst>
          </p:cNvPr>
          <p:cNvSpPr txBox="1"/>
          <p:nvPr/>
        </p:nvSpPr>
        <p:spPr>
          <a:xfrm>
            <a:off x="1140385" y="321969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И ВЫРАЗИТЕЛЬНОСТЬ</a:t>
            </a:r>
          </a:p>
        </p:txBody>
      </p:sp>
      <p:pic>
        <p:nvPicPr>
          <p:cNvPr id="4098" name="Picture 2" descr="Эмоции. Развитие эмоциональной сферы у детей - Фотоотчёты - Страница 19.  Воспитателям детских садов, школьным учителям и педагогам - Маам.ру">
            <a:extLst>
              <a:ext uri="{FF2B5EF4-FFF2-40B4-BE49-F238E27FC236}">
                <a16:creationId xmlns:a16="http://schemas.microsoft.com/office/drawing/2014/main" id="{A9FE43CD-2B74-4314-B3EB-630256F3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019175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AEF85-7B9F-4E4D-90E9-37E1A3CAA47E}"/>
              </a:ext>
            </a:extLst>
          </p:cNvPr>
          <p:cNvSpPr txBox="1"/>
          <p:nvPr/>
        </p:nvSpPr>
        <p:spPr>
          <a:xfrm>
            <a:off x="1033853" y="6178858"/>
            <a:ext cx="1035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https://www.maam.ru/obrazovanie/emocii-fotootchet/page19.html</a:t>
            </a:r>
            <a:endParaRPr lang="ru-RU" sz="1200" dirty="0"/>
          </a:p>
          <a:p>
            <a:pPr algn="ctr"/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136609-7716-4F4E-B741-3D7C0987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7" y="1104900"/>
            <a:ext cx="6372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4D433-55D3-49C1-A118-CC51F575DDF8}"/>
              </a:ext>
            </a:extLst>
          </p:cNvPr>
          <p:cNvSpPr txBox="1"/>
          <p:nvPr/>
        </p:nvSpPr>
        <p:spPr>
          <a:xfrm>
            <a:off x="1140385" y="321969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ВИЗУАЛИЗАЦИИ</a:t>
            </a:r>
          </a:p>
        </p:txBody>
      </p:sp>
      <p:pic>
        <p:nvPicPr>
          <p:cNvPr id="5122" name="Picture 2" descr="Визуализация образов региона - Медиапрактикум | Сборник упражнений по  журналистике">
            <a:extLst>
              <a:ext uri="{FF2B5EF4-FFF2-40B4-BE49-F238E27FC236}">
                <a16:creationId xmlns:a16="http://schemas.microsoft.com/office/drawing/2014/main" id="{623F4935-B27D-4002-B6AC-20DF4E10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62125"/>
            <a:ext cx="952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A33CF-D254-4D68-B673-0879445C2DB2}"/>
              </a:ext>
            </a:extLst>
          </p:cNvPr>
          <p:cNvSpPr txBox="1"/>
          <p:nvPr/>
        </p:nvSpPr>
        <p:spPr>
          <a:xfrm>
            <a:off x="1333500" y="5575177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http://mediapractice.ru/2017/11/25/visual-culture/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578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9517E-B5CD-4061-9E0D-230F5CE5CB6B}"/>
              </a:ext>
            </a:extLst>
          </p:cNvPr>
          <p:cNvSpPr txBox="1"/>
          <p:nvPr/>
        </p:nvSpPr>
        <p:spPr>
          <a:xfrm>
            <a:off x="1140385" y="321969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ИСТОРИЙ</a:t>
            </a:r>
          </a:p>
        </p:txBody>
      </p:sp>
      <p:pic>
        <p:nvPicPr>
          <p:cNvPr id="6146" name="Picture 2" descr="кубики историй - ранняя версия на кубике рубика">
            <a:extLst>
              <a:ext uri="{FF2B5EF4-FFF2-40B4-BE49-F238E27FC236}">
                <a16:creationId xmlns:a16="http://schemas.microsoft.com/office/drawing/2014/main" id="{C58AAD59-815F-4103-A972-F2CDCD77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581248"/>
            <a:ext cx="11430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6B336-12EB-4BEC-8D56-9D788D7EBEA8}"/>
              </a:ext>
            </a:extLst>
          </p:cNvPr>
          <p:cNvSpPr txBox="1"/>
          <p:nvPr/>
        </p:nvSpPr>
        <p:spPr>
          <a:xfrm>
            <a:off x="1140385" y="5187820"/>
            <a:ext cx="1008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https://neskuchayu.ru/nastolki/rorys-story-cubes/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53143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154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Azevich</dc:creator>
  <cp:lastModifiedBy>Alexey Azevich</cp:lastModifiedBy>
  <cp:revision>1</cp:revision>
  <dcterms:created xsi:type="dcterms:W3CDTF">2022-04-23T08:32:37Z</dcterms:created>
  <dcterms:modified xsi:type="dcterms:W3CDTF">2022-04-23T08:51:37Z</dcterms:modified>
</cp:coreProperties>
</file>