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2"/>
  </p:handout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64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9" r:id="rId23"/>
    <p:sldId id="282" r:id="rId24"/>
    <p:sldId id="281" r:id="rId25"/>
    <p:sldId id="283" r:id="rId26"/>
    <p:sldId id="280" r:id="rId27"/>
    <p:sldId id="285" r:id="rId28"/>
    <p:sldId id="284" r:id="rId29"/>
    <p:sldId id="286" r:id="rId30"/>
    <p:sldId id="28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CBFF"/>
    <a:srgbClr val="05BE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1D2129-984D-4846-BAC4-92998EF1E9F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FE687E-FE05-4F79-B93D-A02722CEE3A8}">
      <dgm:prSet phldrT="[Текст]"/>
      <dgm:spPr/>
      <dgm:t>
        <a:bodyPr/>
        <a:lstStyle/>
        <a:p>
          <a:r>
            <a:rPr lang="ru-RU" dirty="0" smtClean="0"/>
            <a:t>Научная картина мира</a:t>
          </a:r>
          <a:endParaRPr lang="ru-RU" dirty="0"/>
        </a:p>
      </dgm:t>
    </dgm:pt>
    <dgm:pt modelId="{8E77A131-FF9D-43B6-9F1F-D1D3F84D9C87}" type="parTrans" cxnId="{83A6CB3D-2E3B-4537-AF3A-80166E831F6E}">
      <dgm:prSet/>
      <dgm:spPr/>
      <dgm:t>
        <a:bodyPr/>
        <a:lstStyle/>
        <a:p>
          <a:endParaRPr lang="ru-RU"/>
        </a:p>
      </dgm:t>
    </dgm:pt>
    <dgm:pt modelId="{AF8A9943-C648-449D-BD86-4FB2D33380FB}" type="sibTrans" cxnId="{83A6CB3D-2E3B-4537-AF3A-80166E831F6E}">
      <dgm:prSet/>
      <dgm:spPr/>
      <dgm:t>
        <a:bodyPr/>
        <a:lstStyle/>
        <a:p>
          <a:endParaRPr lang="ru-RU"/>
        </a:p>
      </dgm:t>
    </dgm:pt>
    <dgm:pt modelId="{A0B92F8A-4826-4D2D-B99B-F2AC65809381}">
      <dgm:prSet phldrT="[Текст]"/>
      <dgm:spPr/>
      <dgm:t>
        <a:bodyPr/>
        <a:lstStyle/>
        <a:p>
          <a:r>
            <a:rPr lang="ru-RU" b="1" i="1" dirty="0" smtClean="0"/>
            <a:t>Общенаучная</a:t>
          </a:r>
          <a:r>
            <a:rPr lang="ru-RU" dirty="0" smtClean="0"/>
            <a:t> – обобщенное представление о Вселенной, живой природе, обществе и человеке = синтез знаний из различных наук</a:t>
          </a:r>
          <a:endParaRPr lang="ru-RU" dirty="0"/>
        </a:p>
      </dgm:t>
    </dgm:pt>
    <dgm:pt modelId="{80FA7C82-AC93-4706-B80F-A803C9D26245}" type="parTrans" cxnId="{B7F4DCCA-6AD8-4AC8-880D-17D6BA5C1482}">
      <dgm:prSet/>
      <dgm:spPr/>
      <dgm:t>
        <a:bodyPr/>
        <a:lstStyle/>
        <a:p>
          <a:endParaRPr lang="ru-RU"/>
        </a:p>
      </dgm:t>
    </dgm:pt>
    <dgm:pt modelId="{D67B43EE-3498-4F69-9791-5CED9018B823}" type="sibTrans" cxnId="{B7F4DCCA-6AD8-4AC8-880D-17D6BA5C1482}">
      <dgm:prSet/>
      <dgm:spPr/>
      <dgm:t>
        <a:bodyPr/>
        <a:lstStyle/>
        <a:p>
          <a:endParaRPr lang="ru-RU"/>
        </a:p>
      </dgm:t>
    </dgm:pt>
    <dgm:pt modelId="{58A54303-FABB-40B7-929B-07C255AF6E9B}">
      <dgm:prSet phldrT="[Текст]"/>
      <dgm:spPr/>
      <dgm:t>
        <a:bodyPr/>
        <a:lstStyle/>
        <a:p>
          <a:r>
            <a:rPr lang="ru-RU" dirty="0" smtClean="0"/>
            <a:t>Социальная и естественнонаучная – представления об обществе и природе, обобщающие достижения социально-гуманитарных и естественных наук</a:t>
          </a:r>
          <a:endParaRPr lang="ru-RU" dirty="0"/>
        </a:p>
      </dgm:t>
    </dgm:pt>
    <dgm:pt modelId="{EB28239F-190E-48C5-8ADC-872EC1AB07DB}" type="parTrans" cxnId="{9962E7C0-D935-4348-9A92-F1A5105D57B2}">
      <dgm:prSet/>
      <dgm:spPr/>
      <dgm:t>
        <a:bodyPr/>
        <a:lstStyle/>
        <a:p>
          <a:endParaRPr lang="ru-RU"/>
        </a:p>
      </dgm:t>
    </dgm:pt>
    <dgm:pt modelId="{74DCBE76-6964-4945-88CB-8BA7FA0CB615}" type="sibTrans" cxnId="{9962E7C0-D935-4348-9A92-F1A5105D57B2}">
      <dgm:prSet/>
      <dgm:spPr/>
      <dgm:t>
        <a:bodyPr/>
        <a:lstStyle/>
        <a:p>
          <a:endParaRPr lang="ru-RU"/>
        </a:p>
      </dgm:t>
    </dgm:pt>
    <dgm:pt modelId="{A16D0D90-D83E-45AB-A272-D1EAA5DD5F80}">
      <dgm:prSet phldrT="[Текст]"/>
      <dgm:spPr/>
      <dgm:t>
        <a:bodyPr/>
        <a:lstStyle/>
        <a:p>
          <a:r>
            <a:rPr lang="ru-RU" dirty="0" smtClean="0"/>
            <a:t>Специальные (дисциплинарные онтологии) – представления о предметах отдельных наук</a:t>
          </a:r>
          <a:endParaRPr lang="ru-RU" dirty="0"/>
        </a:p>
      </dgm:t>
    </dgm:pt>
    <dgm:pt modelId="{FC0F2B11-894F-49EA-BE81-AE32B1D03A72}" type="parTrans" cxnId="{49B06043-E2C0-4DCC-B3DD-50F60C86A809}">
      <dgm:prSet/>
      <dgm:spPr/>
      <dgm:t>
        <a:bodyPr/>
        <a:lstStyle/>
        <a:p>
          <a:endParaRPr lang="ru-RU"/>
        </a:p>
      </dgm:t>
    </dgm:pt>
    <dgm:pt modelId="{84DB2A2A-D7B5-4F7D-8DE5-A1EA8A5C8D2E}" type="sibTrans" cxnId="{49B06043-E2C0-4DCC-B3DD-50F60C86A809}">
      <dgm:prSet/>
      <dgm:spPr/>
      <dgm:t>
        <a:bodyPr/>
        <a:lstStyle/>
        <a:p>
          <a:endParaRPr lang="ru-RU"/>
        </a:p>
      </dgm:t>
    </dgm:pt>
    <dgm:pt modelId="{8BF5646E-E704-4C80-962B-634E8D8760B2}" type="pres">
      <dgm:prSet presAssocID="{7F1D2129-984D-4846-BAC4-92998EF1E9F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F6CDA70-5A1C-4028-AF5D-1C01A0DFF613}" type="pres">
      <dgm:prSet presAssocID="{0DFE687E-FE05-4F79-B93D-A02722CEE3A8}" presName="hierRoot1" presStyleCnt="0">
        <dgm:presLayoutVars>
          <dgm:hierBranch val="init"/>
        </dgm:presLayoutVars>
      </dgm:prSet>
      <dgm:spPr/>
    </dgm:pt>
    <dgm:pt modelId="{2B5BCEF1-78BB-4A6A-8BE1-5813411E8CA2}" type="pres">
      <dgm:prSet presAssocID="{0DFE687E-FE05-4F79-B93D-A02722CEE3A8}" presName="rootComposite1" presStyleCnt="0"/>
      <dgm:spPr/>
    </dgm:pt>
    <dgm:pt modelId="{12C97ACF-DCA4-41B3-BD9F-23C020645ECD}" type="pres">
      <dgm:prSet presAssocID="{0DFE687E-FE05-4F79-B93D-A02722CEE3A8}" presName="rootText1" presStyleLbl="node0" presStyleIdx="0" presStyleCnt="1" custScaleX="182723" custLinFactNeighborX="-2799" custLinFactNeighborY="-982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FAC77C-231D-4711-8F1B-F3691AE7B3C9}" type="pres">
      <dgm:prSet presAssocID="{0DFE687E-FE05-4F79-B93D-A02722CEE3A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0122B1F-90F9-432B-9EC3-1068105B286F}" type="pres">
      <dgm:prSet presAssocID="{0DFE687E-FE05-4F79-B93D-A02722CEE3A8}" presName="hierChild2" presStyleCnt="0"/>
      <dgm:spPr/>
    </dgm:pt>
    <dgm:pt modelId="{9394A39C-C5BD-43D7-ADF3-19F5E809BC72}" type="pres">
      <dgm:prSet presAssocID="{80FA7C82-AC93-4706-B80F-A803C9D26245}" presName="Name37" presStyleLbl="parChTrans1D2" presStyleIdx="0" presStyleCnt="3"/>
      <dgm:spPr/>
      <dgm:t>
        <a:bodyPr/>
        <a:lstStyle/>
        <a:p>
          <a:endParaRPr lang="ru-RU"/>
        </a:p>
      </dgm:t>
    </dgm:pt>
    <dgm:pt modelId="{1B11F041-BEDB-4CEE-A8D5-EC517CAC5529}" type="pres">
      <dgm:prSet presAssocID="{A0B92F8A-4826-4D2D-B99B-F2AC65809381}" presName="hierRoot2" presStyleCnt="0">
        <dgm:presLayoutVars>
          <dgm:hierBranch val="init"/>
        </dgm:presLayoutVars>
      </dgm:prSet>
      <dgm:spPr/>
    </dgm:pt>
    <dgm:pt modelId="{38EFA810-4AB0-46ED-AFAB-82B14D2375A9}" type="pres">
      <dgm:prSet presAssocID="{A0B92F8A-4826-4D2D-B99B-F2AC65809381}" presName="rootComposite" presStyleCnt="0"/>
      <dgm:spPr/>
    </dgm:pt>
    <dgm:pt modelId="{EE5B1123-8D55-4AD3-A414-BA0E414AADC0}" type="pres">
      <dgm:prSet presAssocID="{A0B92F8A-4826-4D2D-B99B-F2AC65809381}" presName="rootText" presStyleLbl="node2" presStyleIdx="0" presStyleCnt="3" custScaleY="2911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F70781-98B5-4202-BE21-5EC50E4D8C75}" type="pres">
      <dgm:prSet presAssocID="{A0B92F8A-4826-4D2D-B99B-F2AC65809381}" presName="rootConnector" presStyleLbl="node2" presStyleIdx="0" presStyleCnt="3"/>
      <dgm:spPr/>
      <dgm:t>
        <a:bodyPr/>
        <a:lstStyle/>
        <a:p>
          <a:endParaRPr lang="ru-RU"/>
        </a:p>
      </dgm:t>
    </dgm:pt>
    <dgm:pt modelId="{0AA70315-79F0-4828-92F8-F8685F614B92}" type="pres">
      <dgm:prSet presAssocID="{A0B92F8A-4826-4D2D-B99B-F2AC65809381}" presName="hierChild4" presStyleCnt="0"/>
      <dgm:spPr/>
    </dgm:pt>
    <dgm:pt modelId="{14544169-13E5-4A1A-A0FE-1408567A2533}" type="pres">
      <dgm:prSet presAssocID="{A0B92F8A-4826-4D2D-B99B-F2AC65809381}" presName="hierChild5" presStyleCnt="0"/>
      <dgm:spPr/>
    </dgm:pt>
    <dgm:pt modelId="{94602106-B430-4D31-B113-BA79687FED44}" type="pres">
      <dgm:prSet presAssocID="{EB28239F-190E-48C5-8ADC-872EC1AB07DB}" presName="Name37" presStyleLbl="parChTrans1D2" presStyleIdx="1" presStyleCnt="3"/>
      <dgm:spPr/>
      <dgm:t>
        <a:bodyPr/>
        <a:lstStyle/>
        <a:p>
          <a:endParaRPr lang="ru-RU"/>
        </a:p>
      </dgm:t>
    </dgm:pt>
    <dgm:pt modelId="{47E38C90-8071-491B-B47E-B9A4CE1E0E54}" type="pres">
      <dgm:prSet presAssocID="{58A54303-FABB-40B7-929B-07C255AF6E9B}" presName="hierRoot2" presStyleCnt="0">
        <dgm:presLayoutVars>
          <dgm:hierBranch val="init"/>
        </dgm:presLayoutVars>
      </dgm:prSet>
      <dgm:spPr/>
    </dgm:pt>
    <dgm:pt modelId="{54D5184C-679F-443A-B4D8-9C8BED37973A}" type="pres">
      <dgm:prSet presAssocID="{58A54303-FABB-40B7-929B-07C255AF6E9B}" presName="rootComposite" presStyleCnt="0"/>
      <dgm:spPr/>
    </dgm:pt>
    <dgm:pt modelId="{A8182015-066E-4AC2-A4B2-00A0A15A41B3}" type="pres">
      <dgm:prSet presAssocID="{58A54303-FABB-40B7-929B-07C255AF6E9B}" presName="rootText" presStyleLbl="node2" presStyleIdx="1" presStyleCnt="3" custScaleY="2938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8CCF72-1080-4236-B207-AB466BCF0E9A}" type="pres">
      <dgm:prSet presAssocID="{58A54303-FABB-40B7-929B-07C255AF6E9B}" presName="rootConnector" presStyleLbl="node2" presStyleIdx="1" presStyleCnt="3"/>
      <dgm:spPr/>
      <dgm:t>
        <a:bodyPr/>
        <a:lstStyle/>
        <a:p>
          <a:endParaRPr lang="ru-RU"/>
        </a:p>
      </dgm:t>
    </dgm:pt>
    <dgm:pt modelId="{82CC6EFB-EDCF-43E9-9FCB-860FB1D51B64}" type="pres">
      <dgm:prSet presAssocID="{58A54303-FABB-40B7-929B-07C255AF6E9B}" presName="hierChild4" presStyleCnt="0"/>
      <dgm:spPr/>
    </dgm:pt>
    <dgm:pt modelId="{F25D133C-0C30-44B1-8359-AAC53904D30B}" type="pres">
      <dgm:prSet presAssocID="{58A54303-FABB-40B7-929B-07C255AF6E9B}" presName="hierChild5" presStyleCnt="0"/>
      <dgm:spPr/>
    </dgm:pt>
    <dgm:pt modelId="{2C30898F-33AC-486B-ACBF-076B5A0D5F33}" type="pres">
      <dgm:prSet presAssocID="{FC0F2B11-894F-49EA-BE81-AE32B1D03A72}" presName="Name37" presStyleLbl="parChTrans1D2" presStyleIdx="2" presStyleCnt="3"/>
      <dgm:spPr/>
      <dgm:t>
        <a:bodyPr/>
        <a:lstStyle/>
        <a:p>
          <a:endParaRPr lang="ru-RU"/>
        </a:p>
      </dgm:t>
    </dgm:pt>
    <dgm:pt modelId="{F3C60DCF-540A-4DB4-9010-F49B17762848}" type="pres">
      <dgm:prSet presAssocID="{A16D0D90-D83E-45AB-A272-D1EAA5DD5F80}" presName="hierRoot2" presStyleCnt="0">
        <dgm:presLayoutVars>
          <dgm:hierBranch val="init"/>
        </dgm:presLayoutVars>
      </dgm:prSet>
      <dgm:spPr/>
    </dgm:pt>
    <dgm:pt modelId="{64735D44-14BF-428F-B3A4-42A1472F35D2}" type="pres">
      <dgm:prSet presAssocID="{A16D0D90-D83E-45AB-A272-D1EAA5DD5F80}" presName="rootComposite" presStyleCnt="0"/>
      <dgm:spPr/>
    </dgm:pt>
    <dgm:pt modelId="{4A2BC6DF-27B2-4528-B6A0-8EF3FD7DEA8E}" type="pres">
      <dgm:prSet presAssocID="{A16D0D90-D83E-45AB-A272-D1EAA5DD5F80}" presName="rootText" presStyleLbl="node2" presStyleIdx="2" presStyleCnt="3" custScaleY="2847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F14DAB-4FE4-4FA1-85E8-9A151917E9B0}" type="pres">
      <dgm:prSet presAssocID="{A16D0D90-D83E-45AB-A272-D1EAA5DD5F80}" presName="rootConnector" presStyleLbl="node2" presStyleIdx="2" presStyleCnt="3"/>
      <dgm:spPr/>
      <dgm:t>
        <a:bodyPr/>
        <a:lstStyle/>
        <a:p>
          <a:endParaRPr lang="ru-RU"/>
        </a:p>
      </dgm:t>
    </dgm:pt>
    <dgm:pt modelId="{43259E44-1676-4E72-8067-82CA46A1423D}" type="pres">
      <dgm:prSet presAssocID="{A16D0D90-D83E-45AB-A272-D1EAA5DD5F80}" presName="hierChild4" presStyleCnt="0"/>
      <dgm:spPr/>
    </dgm:pt>
    <dgm:pt modelId="{CA8DCE79-2D16-49BE-9C3E-B9E4B5B0D588}" type="pres">
      <dgm:prSet presAssocID="{A16D0D90-D83E-45AB-A272-D1EAA5DD5F80}" presName="hierChild5" presStyleCnt="0"/>
      <dgm:spPr/>
    </dgm:pt>
    <dgm:pt modelId="{50E7C028-81ED-4F11-A7DA-0C223F5EEB86}" type="pres">
      <dgm:prSet presAssocID="{0DFE687E-FE05-4F79-B93D-A02722CEE3A8}" presName="hierChild3" presStyleCnt="0"/>
      <dgm:spPr/>
    </dgm:pt>
  </dgm:ptLst>
  <dgm:cxnLst>
    <dgm:cxn modelId="{83A6CB3D-2E3B-4537-AF3A-80166E831F6E}" srcId="{7F1D2129-984D-4846-BAC4-92998EF1E9F0}" destId="{0DFE687E-FE05-4F79-B93D-A02722CEE3A8}" srcOrd="0" destOrd="0" parTransId="{8E77A131-FF9D-43B6-9F1F-D1D3F84D9C87}" sibTransId="{AF8A9943-C648-449D-BD86-4FB2D33380FB}"/>
    <dgm:cxn modelId="{B7F4DCCA-6AD8-4AC8-880D-17D6BA5C1482}" srcId="{0DFE687E-FE05-4F79-B93D-A02722CEE3A8}" destId="{A0B92F8A-4826-4D2D-B99B-F2AC65809381}" srcOrd="0" destOrd="0" parTransId="{80FA7C82-AC93-4706-B80F-A803C9D26245}" sibTransId="{D67B43EE-3498-4F69-9791-5CED9018B823}"/>
    <dgm:cxn modelId="{14076664-1D01-4105-9478-34B81B9AB601}" type="presOf" srcId="{7F1D2129-984D-4846-BAC4-92998EF1E9F0}" destId="{8BF5646E-E704-4C80-962B-634E8D8760B2}" srcOrd="0" destOrd="0" presId="urn:microsoft.com/office/officeart/2005/8/layout/orgChart1"/>
    <dgm:cxn modelId="{8376C41E-81C8-434C-82BC-A8CB7FF31A6A}" type="presOf" srcId="{A0B92F8A-4826-4D2D-B99B-F2AC65809381}" destId="{B9F70781-98B5-4202-BE21-5EC50E4D8C75}" srcOrd="1" destOrd="0" presId="urn:microsoft.com/office/officeart/2005/8/layout/orgChart1"/>
    <dgm:cxn modelId="{9F45704F-F26E-4BA4-BA8C-BDA9224AAADE}" type="presOf" srcId="{0DFE687E-FE05-4F79-B93D-A02722CEE3A8}" destId="{12C97ACF-DCA4-41B3-BD9F-23C020645ECD}" srcOrd="0" destOrd="0" presId="urn:microsoft.com/office/officeart/2005/8/layout/orgChart1"/>
    <dgm:cxn modelId="{B314F6F5-D7FD-44B2-AE18-BC6BCC270817}" type="presOf" srcId="{A0B92F8A-4826-4D2D-B99B-F2AC65809381}" destId="{EE5B1123-8D55-4AD3-A414-BA0E414AADC0}" srcOrd="0" destOrd="0" presId="urn:microsoft.com/office/officeart/2005/8/layout/orgChart1"/>
    <dgm:cxn modelId="{9DC70E40-CD35-464B-BE59-4FE1B5504293}" type="presOf" srcId="{58A54303-FABB-40B7-929B-07C255AF6E9B}" destId="{A8182015-066E-4AC2-A4B2-00A0A15A41B3}" srcOrd="0" destOrd="0" presId="urn:microsoft.com/office/officeart/2005/8/layout/orgChart1"/>
    <dgm:cxn modelId="{177FD4AC-4799-4964-8346-1B7C89929DC1}" type="presOf" srcId="{0DFE687E-FE05-4F79-B93D-A02722CEE3A8}" destId="{6FFAC77C-231D-4711-8F1B-F3691AE7B3C9}" srcOrd="1" destOrd="0" presId="urn:microsoft.com/office/officeart/2005/8/layout/orgChart1"/>
    <dgm:cxn modelId="{095D3845-99FA-4195-84D2-E1FFA3062E23}" type="presOf" srcId="{EB28239F-190E-48C5-8ADC-872EC1AB07DB}" destId="{94602106-B430-4D31-B113-BA79687FED44}" srcOrd="0" destOrd="0" presId="urn:microsoft.com/office/officeart/2005/8/layout/orgChart1"/>
    <dgm:cxn modelId="{E9725BBC-601E-417F-88F4-F6E0DB5BA5E8}" type="presOf" srcId="{A16D0D90-D83E-45AB-A272-D1EAA5DD5F80}" destId="{ECF14DAB-4FE4-4FA1-85E8-9A151917E9B0}" srcOrd="1" destOrd="0" presId="urn:microsoft.com/office/officeart/2005/8/layout/orgChart1"/>
    <dgm:cxn modelId="{9962E7C0-D935-4348-9A92-F1A5105D57B2}" srcId="{0DFE687E-FE05-4F79-B93D-A02722CEE3A8}" destId="{58A54303-FABB-40B7-929B-07C255AF6E9B}" srcOrd="1" destOrd="0" parTransId="{EB28239F-190E-48C5-8ADC-872EC1AB07DB}" sibTransId="{74DCBE76-6964-4945-88CB-8BA7FA0CB615}"/>
    <dgm:cxn modelId="{FECC5B4D-7FDB-4D2E-A3C2-B99BD2812074}" type="presOf" srcId="{FC0F2B11-894F-49EA-BE81-AE32B1D03A72}" destId="{2C30898F-33AC-486B-ACBF-076B5A0D5F33}" srcOrd="0" destOrd="0" presId="urn:microsoft.com/office/officeart/2005/8/layout/orgChart1"/>
    <dgm:cxn modelId="{4067C3F7-B09A-4BEF-9263-06C84A431BE8}" type="presOf" srcId="{58A54303-FABB-40B7-929B-07C255AF6E9B}" destId="{EC8CCF72-1080-4236-B207-AB466BCF0E9A}" srcOrd="1" destOrd="0" presId="urn:microsoft.com/office/officeart/2005/8/layout/orgChart1"/>
    <dgm:cxn modelId="{49B06043-E2C0-4DCC-B3DD-50F60C86A809}" srcId="{0DFE687E-FE05-4F79-B93D-A02722CEE3A8}" destId="{A16D0D90-D83E-45AB-A272-D1EAA5DD5F80}" srcOrd="2" destOrd="0" parTransId="{FC0F2B11-894F-49EA-BE81-AE32B1D03A72}" sibTransId="{84DB2A2A-D7B5-4F7D-8DE5-A1EA8A5C8D2E}"/>
    <dgm:cxn modelId="{BDD5A6F9-C9DF-4548-BB00-58ADD07B16EC}" type="presOf" srcId="{80FA7C82-AC93-4706-B80F-A803C9D26245}" destId="{9394A39C-C5BD-43D7-ADF3-19F5E809BC72}" srcOrd="0" destOrd="0" presId="urn:microsoft.com/office/officeart/2005/8/layout/orgChart1"/>
    <dgm:cxn modelId="{201C586F-06DE-494D-85CE-8A002C215356}" type="presOf" srcId="{A16D0D90-D83E-45AB-A272-D1EAA5DD5F80}" destId="{4A2BC6DF-27B2-4528-B6A0-8EF3FD7DEA8E}" srcOrd="0" destOrd="0" presId="urn:microsoft.com/office/officeart/2005/8/layout/orgChart1"/>
    <dgm:cxn modelId="{DE85EBAD-F095-482A-A978-F109D73A8347}" type="presParOf" srcId="{8BF5646E-E704-4C80-962B-634E8D8760B2}" destId="{4F6CDA70-5A1C-4028-AF5D-1C01A0DFF613}" srcOrd="0" destOrd="0" presId="urn:microsoft.com/office/officeart/2005/8/layout/orgChart1"/>
    <dgm:cxn modelId="{2C67A0D4-08E5-4FD0-BC2C-570F3E8A4E2C}" type="presParOf" srcId="{4F6CDA70-5A1C-4028-AF5D-1C01A0DFF613}" destId="{2B5BCEF1-78BB-4A6A-8BE1-5813411E8CA2}" srcOrd="0" destOrd="0" presId="urn:microsoft.com/office/officeart/2005/8/layout/orgChart1"/>
    <dgm:cxn modelId="{0C672AAE-FF17-47A0-B157-21CADA5DA80F}" type="presParOf" srcId="{2B5BCEF1-78BB-4A6A-8BE1-5813411E8CA2}" destId="{12C97ACF-DCA4-41B3-BD9F-23C020645ECD}" srcOrd="0" destOrd="0" presId="urn:microsoft.com/office/officeart/2005/8/layout/orgChart1"/>
    <dgm:cxn modelId="{458D8AFF-1B87-4DDA-896C-62284C715244}" type="presParOf" srcId="{2B5BCEF1-78BB-4A6A-8BE1-5813411E8CA2}" destId="{6FFAC77C-231D-4711-8F1B-F3691AE7B3C9}" srcOrd="1" destOrd="0" presId="urn:microsoft.com/office/officeart/2005/8/layout/orgChart1"/>
    <dgm:cxn modelId="{732D0F23-77B1-485B-B60E-58EB15242ED1}" type="presParOf" srcId="{4F6CDA70-5A1C-4028-AF5D-1C01A0DFF613}" destId="{80122B1F-90F9-432B-9EC3-1068105B286F}" srcOrd="1" destOrd="0" presId="urn:microsoft.com/office/officeart/2005/8/layout/orgChart1"/>
    <dgm:cxn modelId="{C37D6C80-D00F-4F77-97ED-FE6A593547D4}" type="presParOf" srcId="{80122B1F-90F9-432B-9EC3-1068105B286F}" destId="{9394A39C-C5BD-43D7-ADF3-19F5E809BC72}" srcOrd="0" destOrd="0" presId="urn:microsoft.com/office/officeart/2005/8/layout/orgChart1"/>
    <dgm:cxn modelId="{DD838060-97AE-49AB-9568-D8B8A1DB72BA}" type="presParOf" srcId="{80122B1F-90F9-432B-9EC3-1068105B286F}" destId="{1B11F041-BEDB-4CEE-A8D5-EC517CAC5529}" srcOrd="1" destOrd="0" presId="urn:microsoft.com/office/officeart/2005/8/layout/orgChart1"/>
    <dgm:cxn modelId="{92B5916B-F1C4-462F-A3B5-79FD89679381}" type="presParOf" srcId="{1B11F041-BEDB-4CEE-A8D5-EC517CAC5529}" destId="{38EFA810-4AB0-46ED-AFAB-82B14D2375A9}" srcOrd="0" destOrd="0" presId="urn:microsoft.com/office/officeart/2005/8/layout/orgChart1"/>
    <dgm:cxn modelId="{AAE41732-5DD3-4E6B-B1DC-00A7C21731CC}" type="presParOf" srcId="{38EFA810-4AB0-46ED-AFAB-82B14D2375A9}" destId="{EE5B1123-8D55-4AD3-A414-BA0E414AADC0}" srcOrd="0" destOrd="0" presId="urn:microsoft.com/office/officeart/2005/8/layout/orgChart1"/>
    <dgm:cxn modelId="{94CA640F-8AC6-498A-A3BF-5FEA0BE847B0}" type="presParOf" srcId="{38EFA810-4AB0-46ED-AFAB-82B14D2375A9}" destId="{B9F70781-98B5-4202-BE21-5EC50E4D8C75}" srcOrd="1" destOrd="0" presId="urn:microsoft.com/office/officeart/2005/8/layout/orgChart1"/>
    <dgm:cxn modelId="{C32255BC-FC87-426D-A5B3-0DC028521AA4}" type="presParOf" srcId="{1B11F041-BEDB-4CEE-A8D5-EC517CAC5529}" destId="{0AA70315-79F0-4828-92F8-F8685F614B92}" srcOrd="1" destOrd="0" presId="urn:microsoft.com/office/officeart/2005/8/layout/orgChart1"/>
    <dgm:cxn modelId="{A6C55DFF-F6CA-44C6-9811-3AD475658DAD}" type="presParOf" srcId="{1B11F041-BEDB-4CEE-A8D5-EC517CAC5529}" destId="{14544169-13E5-4A1A-A0FE-1408567A2533}" srcOrd="2" destOrd="0" presId="urn:microsoft.com/office/officeart/2005/8/layout/orgChart1"/>
    <dgm:cxn modelId="{6C33ECEA-F16E-421A-ACD4-51BF63A4E62D}" type="presParOf" srcId="{80122B1F-90F9-432B-9EC3-1068105B286F}" destId="{94602106-B430-4D31-B113-BA79687FED44}" srcOrd="2" destOrd="0" presId="urn:microsoft.com/office/officeart/2005/8/layout/orgChart1"/>
    <dgm:cxn modelId="{3322CB7C-0636-4F0C-9BDE-F65F2B2C6988}" type="presParOf" srcId="{80122B1F-90F9-432B-9EC3-1068105B286F}" destId="{47E38C90-8071-491B-B47E-B9A4CE1E0E54}" srcOrd="3" destOrd="0" presId="urn:microsoft.com/office/officeart/2005/8/layout/orgChart1"/>
    <dgm:cxn modelId="{7CCD622B-BAE7-4ED0-BD24-1BA0DA42ECBE}" type="presParOf" srcId="{47E38C90-8071-491B-B47E-B9A4CE1E0E54}" destId="{54D5184C-679F-443A-B4D8-9C8BED37973A}" srcOrd="0" destOrd="0" presId="urn:microsoft.com/office/officeart/2005/8/layout/orgChart1"/>
    <dgm:cxn modelId="{96DE5F57-BC97-4CC1-808F-D8EA0BDA7BD7}" type="presParOf" srcId="{54D5184C-679F-443A-B4D8-9C8BED37973A}" destId="{A8182015-066E-4AC2-A4B2-00A0A15A41B3}" srcOrd="0" destOrd="0" presId="urn:microsoft.com/office/officeart/2005/8/layout/orgChart1"/>
    <dgm:cxn modelId="{0BF3A17F-90D5-43C3-BCDC-9FB45D5A37DF}" type="presParOf" srcId="{54D5184C-679F-443A-B4D8-9C8BED37973A}" destId="{EC8CCF72-1080-4236-B207-AB466BCF0E9A}" srcOrd="1" destOrd="0" presId="urn:microsoft.com/office/officeart/2005/8/layout/orgChart1"/>
    <dgm:cxn modelId="{2E74A264-BCCD-453F-9B16-67A6B08416E6}" type="presParOf" srcId="{47E38C90-8071-491B-B47E-B9A4CE1E0E54}" destId="{82CC6EFB-EDCF-43E9-9FCB-860FB1D51B64}" srcOrd="1" destOrd="0" presId="urn:microsoft.com/office/officeart/2005/8/layout/orgChart1"/>
    <dgm:cxn modelId="{4F5D4362-F05B-4FCC-88FB-9C1B5AFB4C65}" type="presParOf" srcId="{47E38C90-8071-491B-B47E-B9A4CE1E0E54}" destId="{F25D133C-0C30-44B1-8359-AAC53904D30B}" srcOrd="2" destOrd="0" presId="urn:microsoft.com/office/officeart/2005/8/layout/orgChart1"/>
    <dgm:cxn modelId="{9CE5296C-941E-4358-832B-0E8CACE179A9}" type="presParOf" srcId="{80122B1F-90F9-432B-9EC3-1068105B286F}" destId="{2C30898F-33AC-486B-ACBF-076B5A0D5F33}" srcOrd="4" destOrd="0" presId="urn:microsoft.com/office/officeart/2005/8/layout/orgChart1"/>
    <dgm:cxn modelId="{700DD938-440D-49A6-84DB-B442FE927B83}" type="presParOf" srcId="{80122B1F-90F9-432B-9EC3-1068105B286F}" destId="{F3C60DCF-540A-4DB4-9010-F49B17762848}" srcOrd="5" destOrd="0" presId="urn:microsoft.com/office/officeart/2005/8/layout/orgChart1"/>
    <dgm:cxn modelId="{991ABD5C-335F-40DD-BB7C-E4A529408D66}" type="presParOf" srcId="{F3C60DCF-540A-4DB4-9010-F49B17762848}" destId="{64735D44-14BF-428F-B3A4-42A1472F35D2}" srcOrd="0" destOrd="0" presId="urn:microsoft.com/office/officeart/2005/8/layout/orgChart1"/>
    <dgm:cxn modelId="{55414997-ECFF-4C20-8548-E845182E6D6A}" type="presParOf" srcId="{64735D44-14BF-428F-B3A4-42A1472F35D2}" destId="{4A2BC6DF-27B2-4528-B6A0-8EF3FD7DEA8E}" srcOrd="0" destOrd="0" presId="urn:microsoft.com/office/officeart/2005/8/layout/orgChart1"/>
    <dgm:cxn modelId="{583934AE-112C-4F76-8DD9-50AC2ADE1459}" type="presParOf" srcId="{64735D44-14BF-428F-B3A4-42A1472F35D2}" destId="{ECF14DAB-4FE4-4FA1-85E8-9A151917E9B0}" srcOrd="1" destOrd="0" presId="urn:microsoft.com/office/officeart/2005/8/layout/orgChart1"/>
    <dgm:cxn modelId="{170E3E9E-1B4A-46EA-931D-EC791CBC74EB}" type="presParOf" srcId="{F3C60DCF-540A-4DB4-9010-F49B17762848}" destId="{43259E44-1676-4E72-8067-82CA46A1423D}" srcOrd="1" destOrd="0" presId="urn:microsoft.com/office/officeart/2005/8/layout/orgChart1"/>
    <dgm:cxn modelId="{B3814522-572D-4F4E-A5FE-8E4A945ACE97}" type="presParOf" srcId="{F3C60DCF-540A-4DB4-9010-F49B17762848}" destId="{CA8DCE79-2D16-49BE-9C3E-B9E4B5B0D588}" srcOrd="2" destOrd="0" presId="urn:microsoft.com/office/officeart/2005/8/layout/orgChart1"/>
    <dgm:cxn modelId="{5C2D3660-F29B-4731-A83E-D2D869520890}" type="presParOf" srcId="{4F6CDA70-5A1C-4028-AF5D-1C01A0DFF613}" destId="{50E7C028-81ED-4F11-A7DA-0C223F5EEB86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00CE76-5882-4B61-B8B1-7F660D1199E5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EB5AFD-A72E-4539-B8F6-A14F47219A49}">
      <dgm:prSet phldrT="[Текст]"/>
      <dgm:spPr/>
      <dgm:t>
        <a:bodyPr/>
        <a:lstStyle/>
        <a:p>
          <a:r>
            <a:rPr lang="ru-RU" dirty="0" smtClean="0"/>
            <a:t>Научная революция</a:t>
          </a:r>
          <a:endParaRPr lang="ru-RU" dirty="0"/>
        </a:p>
      </dgm:t>
    </dgm:pt>
    <dgm:pt modelId="{8FF489EC-8AE7-43C0-9BC1-F3F54ACAA78A}" type="parTrans" cxnId="{F4B3E8E8-EF8A-498E-96AA-223FFAE028E1}">
      <dgm:prSet/>
      <dgm:spPr/>
      <dgm:t>
        <a:bodyPr/>
        <a:lstStyle/>
        <a:p>
          <a:endParaRPr lang="ru-RU"/>
        </a:p>
      </dgm:t>
    </dgm:pt>
    <dgm:pt modelId="{2F5645C8-7A21-4456-99E5-C58D3A90CC63}" type="sibTrans" cxnId="{F4B3E8E8-EF8A-498E-96AA-223FFAE028E1}">
      <dgm:prSet/>
      <dgm:spPr/>
      <dgm:t>
        <a:bodyPr/>
        <a:lstStyle/>
        <a:p>
          <a:endParaRPr lang="ru-RU"/>
        </a:p>
      </dgm:t>
    </dgm:pt>
    <dgm:pt modelId="{DEEAB5DD-1D52-4F58-9299-56A207BE8134}">
      <dgm:prSet phldrT="[Текст]"/>
      <dgm:spPr/>
      <dgm:t>
        <a:bodyPr/>
        <a:lstStyle/>
        <a:p>
          <a:pPr algn="ctr"/>
          <a:r>
            <a:rPr lang="ru-RU" dirty="0" smtClean="0"/>
            <a:t>Парадигмы 1</a:t>
          </a:r>
          <a:endParaRPr lang="ru-RU" dirty="0"/>
        </a:p>
      </dgm:t>
    </dgm:pt>
    <dgm:pt modelId="{632F6319-4CA0-4067-8D04-48A067D78EF6}" type="parTrans" cxnId="{719FD1C8-859D-41DD-ACA2-DA2D750FB62B}">
      <dgm:prSet/>
      <dgm:spPr/>
      <dgm:t>
        <a:bodyPr/>
        <a:lstStyle/>
        <a:p>
          <a:endParaRPr lang="ru-RU"/>
        </a:p>
      </dgm:t>
    </dgm:pt>
    <dgm:pt modelId="{2B769385-36BD-4161-B78C-E091C019CAB4}" type="sibTrans" cxnId="{719FD1C8-859D-41DD-ACA2-DA2D750FB62B}">
      <dgm:prSet/>
      <dgm:spPr/>
      <dgm:t>
        <a:bodyPr/>
        <a:lstStyle/>
        <a:p>
          <a:endParaRPr lang="ru-RU"/>
        </a:p>
      </dgm:t>
    </dgm:pt>
    <dgm:pt modelId="{A85E2689-04B3-46EA-BE0C-9C2E1C4F4AEF}">
      <dgm:prSet phldrT="[Текст]"/>
      <dgm:spPr/>
      <dgm:t>
        <a:bodyPr/>
        <a:lstStyle/>
        <a:p>
          <a:r>
            <a:rPr lang="ru-RU" dirty="0" smtClean="0"/>
            <a:t>Научная революция</a:t>
          </a:r>
          <a:endParaRPr lang="ru-RU" dirty="0"/>
        </a:p>
      </dgm:t>
    </dgm:pt>
    <dgm:pt modelId="{AB850D79-2486-434E-B5AC-3A76EAEDB64B}" type="parTrans" cxnId="{9D5B928D-A8B0-45C7-886B-A15C9FE50493}">
      <dgm:prSet/>
      <dgm:spPr/>
      <dgm:t>
        <a:bodyPr/>
        <a:lstStyle/>
        <a:p>
          <a:endParaRPr lang="ru-RU"/>
        </a:p>
      </dgm:t>
    </dgm:pt>
    <dgm:pt modelId="{55456AF7-C3D6-4C8E-8163-6AF435ACCEE5}" type="sibTrans" cxnId="{9D5B928D-A8B0-45C7-886B-A15C9FE50493}">
      <dgm:prSet/>
      <dgm:spPr/>
      <dgm:t>
        <a:bodyPr/>
        <a:lstStyle/>
        <a:p>
          <a:endParaRPr lang="ru-RU"/>
        </a:p>
      </dgm:t>
    </dgm:pt>
    <dgm:pt modelId="{AB04384F-6D01-4D2A-A83B-FFD9682F9A5F}">
      <dgm:prSet phldrT="[Текст]"/>
      <dgm:spPr/>
      <dgm:t>
        <a:bodyPr/>
        <a:lstStyle/>
        <a:p>
          <a:pPr algn="ctr"/>
          <a:r>
            <a:rPr lang="ru-RU" dirty="0" smtClean="0"/>
            <a:t>Парадигмы 2</a:t>
          </a:r>
          <a:endParaRPr lang="ru-RU" dirty="0"/>
        </a:p>
      </dgm:t>
    </dgm:pt>
    <dgm:pt modelId="{E330CAE9-C7F7-48A9-AF90-F37CEEF4ED87}" type="parTrans" cxnId="{E11C622F-D4A9-49BC-9D7F-28EBAF84E37D}">
      <dgm:prSet/>
      <dgm:spPr/>
      <dgm:t>
        <a:bodyPr/>
        <a:lstStyle/>
        <a:p>
          <a:endParaRPr lang="ru-RU"/>
        </a:p>
      </dgm:t>
    </dgm:pt>
    <dgm:pt modelId="{25A2371E-094F-40B7-9ACA-5F7ED63427B7}" type="sibTrans" cxnId="{E11C622F-D4A9-49BC-9D7F-28EBAF84E37D}">
      <dgm:prSet/>
      <dgm:spPr/>
      <dgm:t>
        <a:bodyPr/>
        <a:lstStyle/>
        <a:p>
          <a:endParaRPr lang="ru-RU"/>
        </a:p>
      </dgm:t>
    </dgm:pt>
    <dgm:pt modelId="{C1C35B7E-3F65-4DE7-8AFF-83D74839007D}">
      <dgm:prSet phldrT="[Текст]"/>
      <dgm:spPr/>
      <dgm:t>
        <a:bodyPr/>
        <a:lstStyle/>
        <a:p>
          <a:r>
            <a:rPr lang="ru-RU" dirty="0" smtClean="0"/>
            <a:t>Научная революция</a:t>
          </a:r>
          <a:endParaRPr lang="ru-RU" dirty="0"/>
        </a:p>
      </dgm:t>
    </dgm:pt>
    <dgm:pt modelId="{F3F9EB1F-F799-4733-A183-05812D58906A}" type="parTrans" cxnId="{2BFD131E-8ACC-4483-B16F-EBAB15C16DFB}">
      <dgm:prSet/>
      <dgm:spPr/>
      <dgm:t>
        <a:bodyPr/>
        <a:lstStyle/>
        <a:p>
          <a:endParaRPr lang="ru-RU"/>
        </a:p>
      </dgm:t>
    </dgm:pt>
    <dgm:pt modelId="{A096DC6C-145F-4BE7-B1E5-30C5E5F470BF}" type="sibTrans" cxnId="{2BFD131E-8ACC-4483-B16F-EBAB15C16DFB}">
      <dgm:prSet/>
      <dgm:spPr/>
      <dgm:t>
        <a:bodyPr/>
        <a:lstStyle/>
        <a:p>
          <a:endParaRPr lang="ru-RU"/>
        </a:p>
      </dgm:t>
    </dgm:pt>
    <dgm:pt modelId="{622C5FC9-B252-4B5F-8F09-FA08A336A307}">
      <dgm:prSet phldrT="[Текст]"/>
      <dgm:spPr/>
      <dgm:t>
        <a:bodyPr/>
        <a:lstStyle/>
        <a:p>
          <a:pPr algn="ctr"/>
          <a:r>
            <a:rPr lang="ru-RU" dirty="0" smtClean="0"/>
            <a:t>Парадигмы 3</a:t>
          </a:r>
          <a:endParaRPr lang="ru-RU" dirty="0"/>
        </a:p>
      </dgm:t>
    </dgm:pt>
    <dgm:pt modelId="{2D705A4F-638E-48E1-8C71-488C252ADD01}" type="parTrans" cxnId="{A4043419-33D8-4E14-BB20-95A97AABC984}">
      <dgm:prSet/>
      <dgm:spPr/>
      <dgm:t>
        <a:bodyPr/>
        <a:lstStyle/>
        <a:p>
          <a:endParaRPr lang="ru-RU"/>
        </a:p>
      </dgm:t>
    </dgm:pt>
    <dgm:pt modelId="{90647FE0-ED27-4303-A4F3-1305973A2867}" type="sibTrans" cxnId="{A4043419-33D8-4E14-BB20-95A97AABC984}">
      <dgm:prSet/>
      <dgm:spPr/>
      <dgm:t>
        <a:bodyPr/>
        <a:lstStyle/>
        <a:p>
          <a:endParaRPr lang="ru-RU"/>
        </a:p>
      </dgm:t>
    </dgm:pt>
    <dgm:pt modelId="{B5F53EDD-0DFC-42B9-84CD-CC4176F2FDE5}">
      <dgm:prSet phldrT="[Текст]"/>
      <dgm:spPr/>
      <dgm:t>
        <a:bodyPr/>
        <a:lstStyle/>
        <a:p>
          <a:pPr algn="l"/>
          <a:endParaRPr lang="ru-RU"/>
        </a:p>
      </dgm:t>
    </dgm:pt>
    <dgm:pt modelId="{FC92C817-E379-4B89-ACC6-124E897EC37E}" type="parTrans" cxnId="{CD8D1481-7BF7-4023-9106-CDB4B7AE6DF9}">
      <dgm:prSet/>
      <dgm:spPr/>
      <dgm:t>
        <a:bodyPr/>
        <a:lstStyle/>
        <a:p>
          <a:endParaRPr lang="ru-RU"/>
        </a:p>
      </dgm:t>
    </dgm:pt>
    <dgm:pt modelId="{88CBA28B-4AE7-40A6-9813-B4ACBA6CE85B}" type="sibTrans" cxnId="{CD8D1481-7BF7-4023-9106-CDB4B7AE6DF9}">
      <dgm:prSet/>
      <dgm:spPr/>
      <dgm:t>
        <a:bodyPr/>
        <a:lstStyle/>
        <a:p>
          <a:endParaRPr lang="ru-RU"/>
        </a:p>
      </dgm:t>
    </dgm:pt>
    <dgm:pt modelId="{E13E7928-B617-480D-888E-111424234F6C}">
      <dgm:prSet phldrT="[Текст]"/>
      <dgm:spPr/>
      <dgm:t>
        <a:bodyPr/>
        <a:lstStyle/>
        <a:p>
          <a:pPr algn="ctr"/>
          <a:endParaRPr lang="ru-RU" dirty="0"/>
        </a:p>
      </dgm:t>
    </dgm:pt>
    <dgm:pt modelId="{4A735DFA-ED3B-443E-852B-676AEE291964}" type="parTrans" cxnId="{67BA97FA-B8F9-474B-AA88-37884BF95BAD}">
      <dgm:prSet/>
      <dgm:spPr/>
      <dgm:t>
        <a:bodyPr/>
        <a:lstStyle/>
        <a:p>
          <a:endParaRPr lang="ru-RU"/>
        </a:p>
      </dgm:t>
    </dgm:pt>
    <dgm:pt modelId="{6FD7E6A1-75DC-42B4-8B76-F2963DC7CA19}" type="sibTrans" cxnId="{67BA97FA-B8F9-474B-AA88-37884BF95BAD}">
      <dgm:prSet/>
      <dgm:spPr/>
      <dgm:t>
        <a:bodyPr/>
        <a:lstStyle/>
        <a:p>
          <a:endParaRPr lang="ru-RU"/>
        </a:p>
      </dgm:t>
    </dgm:pt>
    <dgm:pt modelId="{6997DA2A-D338-44C9-831C-C00C130FB67F}">
      <dgm:prSet phldrT="[Текст]"/>
      <dgm:spPr/>
      <dgm:t>
        <a:bodyPr/>
        <a:lstStyle/>
        <a:p>
          <a:pPr algn="ctr"/>
          <a:endParaRPr lang="ru-RU" dirty="0"/>
        </a:p>
      </dgm:t>
    </dgm:pt>
    <dgm:pt modelId="{DACAE8D3-B78E-4E34-A181-070392ED216A}" type="parTrans" cxnId="{5E850976-D8CC-4C4F-8E6D-315B700F529A}">
      <dgm:prSet/>
      <dgm:spPr/>
      <dgm:t>
        <a:bodyPr/>
        <a:lstStyle/>
        <a:p>
          <a:endParaRPr lang="ru-RU"/>
        </a:p>
      </dgm:t>
    </dgm:pt>
    <dgm:pt modelId="{A4D00722-90FF-4AC5-B384-F8E52CB50714}" type="sibTrans" cxnId="{5E850976-D8CC-4C4F-8E6D-315B700F529A}">
      <dgm:prSet/>
      <dgm:spPr/>
      <dgm:t>
        <a:bodyPr/>
        <a:lstStyle/>
        <a:p>
          <a:endParaRPr lang="ru-RU"/>
        </a:p>
      </dgm:t>
    </dgm:pt>
    <dgm:pt modelId="{0DABE472-4841-4E7E-B61E-85D0FD6275B6}" type="pres">
      <dgm:prSet presAssocID="{F600CE76-5882-4B61-B8B1-7F660D1199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B3EFB1-752C-4077-936F-A79974987179}" type="pres">
      <dgm:prSet presAssocID="{F600CE76-5882-4B61-B8B1-7F660D1199E5}" presName="tSp" presStyleCnt="0"/>
      <dgm:spPr/>
    </dgm:pt>
    <dgm:pt modelId="{B787F6FD-74B4-4CA0-9141-FE2C6FE1934E}" type="pres">
      <dgm:prSet presAssocID="{F600CE76-5882-4B61-B8B1-7F660D1199E5}" presName="bSp" presStyleCnt="0"/>
      <dgm:spPr/>
    </dgm:pt>
    <dgm:pt modelId="{4F3853C6-22E1-4938-BFE6-2E1BA023CE1E}" type="pres">
      <dgm:prSet presAssocID="{F600CE76-5882-4B61-B8B1-7F660D1199E5}" presName="process" presStyleCnt="0"/>
      <dgm:spPr/>
    </dgm:pt>
    <dgm:pt modelId="{452DD055-F0EA-4BF1-9944-CF694D39BAD9}" type="pres">
      <dgm:prSet presAssocID="{DCEB5AFD-A72E-4539-B8F6-A14F47219A49}" presName="composite1" presStyleCnt="0"/>
      <dgm:spPr/>
    </dgm:pt>
    <dgm:pt modelId="{DF0E9B83-DA7B-4E3A-A47D-7244FFF23EDC}" type="pres">
      <dgm:prSet presAssocID="{DCEB5AFD-A72E-4539-B8F6-A14F47219A49}" presName="dummyNode1" presStyleLbl="node1" presStyleIdx="0" presStyleCnt="3"/>
      <dgm:spPr/>
    </dgm:pt>
    <dgm:pt modelId="{997139CC-2C1F-4646-BEDF-5D71E084A864}" type="pres">
      <dgm:prSet presAssocID="{DCEB5AFD-A72E-4539-B8F6-A14F47219A49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AD7332-CA1D-4BBD-8D2B-538761A832AB}" type="pres">
      <dgm:prSet presAssocID="{DCEB5AFD-A72E-4539-B8F6-A14F47219A49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152630-0D58-4B1B-AFBC-792A86B609D9}" type="pres">
      <dgm:prSet presAssocID="{DCEB5AFD-A72E-4539-B8F6-A14F47219A49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990F1F-16EF-44E8-A15A-06F82CFA5FBE}" type="pres">
      <dgm:prSet presAssocID="{DCEB5AFD-A72E-4539-B8F6-A14F47219A49}" presName="connSite1" presStyleCnt="0"/>
      <dgm:spPr/>
    </dgm:pt>
    <dgm:pt modelId="{EFC6D1AC-FC50-47BD-BA14-F876C09FF5EC}" type="pres">
      <dgm:prSet presAssocID="{2F5645C8-7A21-4456-99E5-C58D3A90CC63}" presName="Name9" presStyleLbl="sibTrans2D1" presStyleIdx="0" presStyleCnt="2"/>
      <dgm:spPr/>
      <dgm:t>
        <a:bodyPr/>
        <a:lstStyle/>
        <a:p>
          <a:endParaRPr lang="ru-RU"/>
        </a:p>
      </dgm:t>
    </dgm:pt>
    <dgm:pt modelId="{DD7E483B-6B6A-4D98-869D-98EA354368B3}" type="pres">
      <dgm:prSet presAssocID="{A85E2689-04B3-46EA-BE0C-9C2E1C4F4AEF}" presName="composite2" presStyleCnt="0"/>
      <dgm:spPr/>
    </dgm:pt>
    <dgm:pt modelId="{41E95E35-3008-4174-A9D7-6D28C15A655E}" type="pres">
      <dgm:prSet presAssocID="{A85E2689-04B3-46EA-BE0C-9C2E1C4F4AEF}" presName="dummyNode2" presStyleLbl="node1" presStyleIdx="0" presStyleCnt="3"/>
      <dgm:spPr/>
    </dgm:pt>
    <dgm:pt modelId="{31BC322B-6969-4F4C-8CE0-F5431BEBB1E8}" type="pres">
      <dgm:prSet presAssocID="{A85E2689-04B3-46EA-BE0C-9C2E1C4F4AEF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E9F5B-C6C4-4F24-A41A-9BE9E489E66E}" type="pres">
      <dgm:prSet presAssocID="{A85E2689-04B3-46EA-BE0C-9C2E1C4F4AEF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5E3B6-2A72-41BC-B96A-5E2801EA1862}" type="pres">
      <dgm:prSet presAssocID="{A85E2689-04B3-46EA-BE0C-9C2E1C4F4AEF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574832-BADB-4FD3-9344-24E458E287CC}" type="pres">
      <dgm:prSet presAssocID="{A85E2689-04B3-46EA-BE0C-9C2E1C4F4AEF}" presName="connSite2" presStyleCnt="0"/>
      <dgm:spPr/>
    </dgm:pt>
    <dgm:pt modelId="{6E03F6D4-848D-4BBB-A7A4-F7F4D2472672}" type="pres">
      <dgm:prSet presAssocID="{55456AF7-C3D6-4C8E-8163-6AF435ACCEE5}" presName="Name18" presStyleLbl="sibTrans2D1" presStyleIdx="1" presStyleCnt="2"/>
      <dgm:spPr/>
      <dgm:t>
        <a:bodyPr/>
        <a:lstStyle/>
        <a:p>
          <a:endParaRPr lang="ru-RU"/>
        </a:p>
      </dgm:t>
    </dgm:pt>
    <dgm:pt modelId="{6FF50236-C2DC-4AE8-9B67-DC84B4E78DD6}" type="pres">
      <dgm:prSet presAssocID="{C1C35B7E-3F65-4DE7-8AFF-83D74839007D}" presName="composite1" presStyleCnt="0"/>
      <dgm:spPr/>
    </dgm:pt>
    <dgm:pt modelId="{680AB597-A050-4600-9D74-3F6B1208396B}" type="pres">
      <dgm:prSet presAssocID="{C1C35B7E-3F65-4DE7-8AFF-83D74839007D}" presName="dummyNode1" presStyleLbl="node1" presStyleIdx="1" presStyleCnt="3"/>
      <dgm:spPr/>
    </dgm:pt>
    <dgm:pt modelId="{4F2E7CDA-7F4B-4BE4-A3E5-10151FC8F5CD}" type="pres">
      <dgm:prSet presAssocID="{C1C35B7E-3F65-4DE7-8AFF-83D74839007D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1CF519-3573-443A-B5C8-1BBDE8B3418D}" type="pres">
      <dgm:prSet presAssocID="{C1C35B7E-3F65-4DE7-8AFF-83D74839007D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6558AE-960A-4FF3-AA3C-077E33577444}" type="pres">
      <dgm:prSet presAssocID="{C1C35B7E-3F65-4DE7-8AFF-83D74839007D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6A8AF-0EAC-4B30-A29F-3683643D288B}" type="pres">
      <dgm:prSet presAssocID="{C1C35B7E-3F65-4DE7-8AFF-83D74839007D}" presName="connSite1" presStyleCnt="0"/>
      <dgm:spPr/>
    </dgm:pt>
  </dgm:ptLst>
  <dgm:cxnLst>
    <dgm:cxn modelId="{47D2B449-9C94-4868-AF58-13250A6C1C8B}" type="presOf" srcId="{622C5FC9-B252-4B5F-8F09-FA08A336A307}" destId="{0A1CF519-3573-443A-B5C8-1BBDE8B3418D}" srcOrd="1" destOrd="1" presId="urn:microsoft.com/office/officeart/2005/8/layout/hProcess4"/>
    <dgm:cxn modelId="{D5BEB076-A371-4089-8892-4D235305B5E1}" type="presOf" srcId="{E13E7928-B617-480D-888E-111424234F6C}" destId="{87AD7332-CA1D-4BBD-8D2B-538761A832AB}" srcOrd="1" destOrd="0" presId="urn:microsoft.com/office/officeart/2005/8/layout/hProcess4"/>
    <dgm:cxn modelId="{4A14A0CA-97CC-4F09-A7CB-A7A81D260456}" type="presOf" srcId="{622C5FC9-B252-4B5F-8F09-FA08A336A307}" destId="{4F2E7CDA-7F4B-4BE4-A3E5-10151FC8F5CD}" srcOrd="0" destOrd="1" presId="urn:microsoft.com/office/officeart/2005/8/layout/hProcess4"/>
    <dgm:cxn modelId="{44B6805B-4B7E-4C7B-ABAA-415F03451C02}" type="presOf" srcId="{C1C35B7E-3F65-4DE7-8AFF-83D74839007D}" destId="{7E6558AE-960A-4FF3-AA3C-077E33577444}" srcOrd="0" destOrd="0" presId="urn:microsoft.com/office/officeart/2005/8/layout/hProcess4"/>
    <dgm:cxn modelId="{159C48DA-1B5D-45C9-A3F7-1C9D82A17DA3}" type="presOf" srcId="{55456AF7-C3D6-4C8E-8163-6AF435ACCEE5}" destId="{6E03F6D4-848D-4BBB-A7A4-F7F4D2472672}" srcOrd="0" destOrd="0" presId="urn:microsoft.com/office/officeart/2005/8/layout/hProcess4"/>
    <dgm:cxn modelId="{8D37C834-95EC-4459-A1DB-F924851ABCC6}" type="presOf" srcId="{E13E7928-B617-480D-888E-111424234F6C}" destId="{997139CC-2C1F-4646-BEDF-5D71E084A864}" srcOrd="0" destOrd="0" presId="urn:microsoft.com/office/officeart/2005/8/layout/hProcess4"/>
    <dgm:cxn modelId="{1925026F-0FDB-43B8-BDAA-0BD853FB7108}" type="presOf" srcId="{F600CE76-5882-4B61-B8B1-7F660D1199E5}" destId="{0DABE472-4841-4E7E-B61E-85D0FD6275B6}" srcOrd="0" destOrd="0" presId="urn:microsoft.com/office/officeart/2005/8/layout/hProcess4"/>
    <dgm:cxn modelId="{719FD1C8-859D-41DD-ACA2-DA2D750FB62B}" srcId="{DCEB5AFD-A72E-4539-B8F6-A14F47219A49}" destId="{DEEAB5DD-1D52-4F58-9299-56A207BE8134}" srcOrd="1" destOrd="0" parTransId="{632F6319-4CA0-4067-8D04-48A067D78EF6}" sibTransId="{2B769385-36BD-4161-B78C-E091C019CAB4}"/>
    <dgm:cxn modelId="{E11C622F-D4A9-49BC-9D7F-28EBAF84E37D}" srcId="{A85E2689-04B3-46EA-BE0C-9C2E1C4F4AEF}" destId="{AB04384F-6D01-4D2A-A83B-FFD9682F9A5F}" srcOrd="1" destOrd="0" parTransId="{E330CAE9-C7F7-48A9-AF90-F37CEEF4ED87}" sibTransId="{25A2371E-094F-40B7-9ACA-5F7ED63427B7}"/>
    <dgm:cxn modelId="{2E5EFA3D-D30D-4FD1-9853-7E538E4178C6}" type="presOf" srcId="{6997DA2A-D338-44C9-831C-C00C130FB67F}" destId="{0A1CF519-3573-443A-B5C8-1BBDE8B3418D}" srcOrd="1" destOrd="0" presId="urn:microsoft.com/office/officeart/2005/8/layout/hProcess4"/>
    <dgm:cxn modelId="{95CD767F-AFEB-4E85-A283-88FB1A18972F}" type="presOf" srcId="{A85E2689-04B3-46EA-BE0C-9C2E1C4F4AEF}" destId="{3705E3B6-2A72-41BC-B96A-5E2801EA1862}" srcOrd="0" destOrd="0" presId="urn:microsoft.com/office/officeart/2005/8/layout/hProcess4"/>
    <dgm:cxn modelId="{4B963361-9638-4212-93FA-3F74B1046EB0}" type="presOf" srcId="{B5F53EDD-0DFC-42B9-84CD-CC4176F2FDE5}" destId="{31BC322B-6969-4F4C-8CE0-F5431BEBB1E8}" srcOrd="0" destOrd="0" presId="urn:microsoft.com/office/officeart/2005/8/layout/hProcess4"/>
    <dgm:cxn modelId="{8EF02DE2-125C-4CF1-B796-AA4313D54E8D}" type="presOf" srcId="{AB04384F-6D01-4D2A-A83B-FFD9682F9A5F}" destId="{31BC322B-6969-4F4C-8CE0-F5431BEBB1E8}" srcOrd="0" destOrd="1" presId="urn:microsoft.com/office/officeart/2005/8/layout/hProcess4"/>
    <dgm:cxn modelId="{A4043419-33D8-4E14-BB20-95A97AABC984}" srcId="{C1C35B7E-3F65-4DE7-8AFF-83D74839007D}" destId="{622C5FC9-B252-4B5F-8F09-FA08A336A307}" srcOrd="1" destOrd="0" parTransId="{2D705A4F-638E-48E1-8C71-488C252ADD01}" sibTransId="{90647FE0-ED27-4303-A4F3-1305973A2867}"/>
    <dgm:cxn modelId="{7CC16EF5-BAFD-4913-AAA3-B83393965FDA}" type="presOf" srcId="{B5F53EDD-0DFC-42B9-84CD-CC4176F2FDE5}" destId="{D23E9F5B-C6C4-4F24-A41A-9BE9E489E66E}" srcOrd="1" destOrd="0" presId="urn:microsoft.com/office/officeart/2005/8/layout/hProcess4"/>
    <dgm:cxn modelId="{96F947C2-58D8-4585-829F-2DDF7526C5C4}" type="presOf" srcId="{2F5645C8-7A21-4456-99E5-C58D3A90CC63}" destId="{EFC6D1AC-FC50-47BD-BA14-F876C09FF5EC}" srcOrd="0" destOrd="0" presId="urn:microsoft.com/office/officeart/2005/8/layout/hProcess4"/>
    <dgm:cxn modelId="{5E850976-D8CC-4C4F-8E6D-315B700F529A}" srcId="{C1C35B7E-3F65-4DE7-8AFF-83D74839007D}" destId="{6997DA2A-D338-44C9-831C-C00C130FB67F}" srcOrd="0" destOrd="0" parTransId="{DACAE8D3-B78E-4E34-A181-070392ED216A}" sibTransId="{A4D00722-90FF-4AC5-B384-F8E52CB50714}"/>
    <dgm:cxn modelId="{CD8D1481-7BF7-4023-9106-CDB4B7AE6DF9}" srcId="{A85E2689-04B3-46EA-BE0C-9C2E1C4F4AEF}" destId="{B5F53EDD-0DFC-42B9-84CD-CC4176F2FDE5}" srcOrd="0" destOrd="0" parTransId="{FC92C817-E379-4B89-ACC6-124E897EC37E}" sibTransId="{88CBA28B-4AE7-40A6-9813-B4ACBA6CE85B}"/>
    <dgm:cxn modelId="{126438E5-00DC-4E84-B46F-2A081A4B13A9}" type="presOf" srcId="{AB04384F-6D01-4D2A-A83B-FFD9682F9A5F}" destId="{D23E9F5B-C6C4-4F24-A41A-9BE9E489E66E}" srcOrd="1" destOrd="1" presId="urn:microsoft.com/office/officeart/2005/8/layout/hProcess4"/>
    <dgm:cxn modelId="{67BA97FA-B8F9-474B-AA88-37884BF95BAD}" srcId="{DCEB5AFD-A72E-4539-B8F6-A14F47219A49}" destId="{E13E7928-B617-480D-888E-111424234F6C}" srcOrd="0" destOrd="0" parTransId="{4A735DFA-ED3B-443E-852B-676AEE291964}" sibTransId="{6FD7E6A1-75DC-42B4-8B76-F2963DC7CA19}"/>
    <dgm:cxn modelId="{F361B76E-AF45-4AE3-B91C-122A3CE2B333}" type="presOf" srcId="{DEEAB5DD-1D52-4F58-9299-56A207BE8134}" destId="{87AD7332-CA1D-4BBD-8D2B-538761A832AB}" srcOrd="1" destOrd="1" presId="urn:microsoft.com/office/officeart/2005/8/layout/hProcess4"/>
    <dgm:cxn modelId="{1725A9AB-43A7-422F-8784-C242795C4940}" type="presOf" srcId="{DEEAB5DD-1D52-4F58-9299-56A207BE8134}" destId="{997139CC-2C1F-4646-BEDF-5D71E084A864}" srcOrd="0" destOrd="1" presId="urn:microsoft.com/office/officeart/2005/8/layout/hProcess4"/>
    <dgm:cxn modelId="{2BFD131E-8ACC-4483-B16F-EBAB15C16DFB}" srcId="{F600CE76-5882-4B61-B8B1-7F660D1199E5}" destId="{C1C35B7E-3F65-4DE7-8AFF-83D74839007D}" srcOrd="2" destOrd="0" parTransId="{F3F9EB1F-F799-4733-A183-05812D58906A}" sibTransId="{A096DC6C-145F-4BE7-B1E5-30C5E5F470BF}"/>
    <dgm:cxn modelId="{6855C4C7-A3B7-43D6-A249-0048934BACDF}" type="presOf" srcId="{6997DA2A-D338-44C9-831C-C00C130FB67F}" destId="{4F2E7CDA-7F4B-4BE4-A3E5-10151FC8F5CD}" srcOrd="0" destOrd="0" presId="urn:microsoft.com/office/officeart/2005/8/layout/hProcess4"/>
    <dgm:cxn modelId="{F4B3E8E8-EF8A-498E-96AA-223FFAE028E1}" srcId="{F600CE76-5882-4B61-B8B1-7F660D1199E5}" destId="{DCEB5AFD-A72E-4539-B8F6-A14F47219A49}" srcOrd="0" destOrd="0" parTransId="{8FF489EC-8AE7-43C0-9BC1-F3F54ACAA78A}" sibTransId="{2F5645C8-7A21-4456-99E5-C58D3A90CC63}"/>
    <dgm:cxn modelId="{0A5002E9-DC0A-44DB-8E99-61307BA1BD13}" type="presOf" srcId="{DCEB5AFD-A72E-4539-B8F6-A14F47219A49}" destId="{58152630-0D58-4B1B-AFBC-792A86B609D9}" srcOrd="0" destOrd="0" presId="urn:microsoft.com/office/officeart/2005/8/layout/hProcess4"/>
    <dgm:cxn modelId="{9D5B928D-A8B0-45C7-886B-A15C9FE50493}" srcId="{F600CE76-5882-4B61-B8B1-7F660D1199E5}" destId="{A85E2689-04B3-46EA-BE0C-9C2E1C4F4AEF}" srcOrd="1" destOrd="0" parTransId="{AB850D79-2486-434E-B5AC-3A76EAEDB64B}" sibTransId="{55456AF7-C3D6-4C8E-8163-6AF435ACCEE5}"/>
    <dgm:cxn modelId="{08B647B2-E480-4344-8C60-1125A19C1DE9}" type="presParOf" srcId="{0DABE472-4841-4E7E-B61E-85D0FD6275B6}" destId="{0AB3EFB1-752C-4077-936F-A79974987179}" srcOrd="0" destOrd="0" presId="urn:microsoft.com/office/officeart/2005/8/layout/hProcess4"/>
    <dgm:cxn modelId="{4770E9CE-D1CC-4384-A458-017634CC7C5B}" type="presParOf" srcId="{0DABE472-4841-4E7E-B61E-85D0FD6275B6}" destId="{B787F6FD-74B4-4CA0-9141-FE2C6FE1934E}" srcOrd="1" destOrd="0" presId="urn:microsoft.com/office/officeart/2005/8/layout/hProcess4"/>
    <dgm:cxn modelId="{48BFFFAB-A646-4A5A-99F9-45DA6E33E71E}" type="presParOf" srcId="{0DABE472-4841-4E7E-B61E-85D0FD6275B6}" destId="{4F3853C6-22E1-4938-BFE6-2E1BA023CE1E}" srcOrd="2" destOrd="0" presId="urn:microsoft.com/office/officeart/2005/8/layout/hProcess4"/>
    <dgm:cxn modelId="{218DE72F-2CD6-4031-9A4B-5F748BAB2397}" type="presParOf" srcId="{4F3853C6-22E1-4938-BFE6-2E1BA023CE1E}" destId="{452DD055-F0EA-4BF1-9944-CF694D39BAD9}" srcOrd="0" destOrd="0" presId="urn:microsoft.com/office/officeart/2005/8/layout/hProcess4"/>
    <dgm:cxn modelId="{805FE23F-A77C-47C6-A76A-7352C50460D4}" type="presParOf" srcId="{452DD055-F0EA-4BF1-9944-CF694D39BAD9}" destId="{DF0E9B83-DA7B-4E3A-A47D-7244FFF23EDC}" srcOrd="0" destOrd="0" presId="urn:microsoft.com/office/officeart/2005/8/layout/hProcess4"/>
    <dgm:cxn modelId="{DFAFDF91-28F5-42FF-98CB-ADD082BFB0AE}" type="presParOf" srcId="{452DD055-F0EA-4BF1-9944-CF694D39BAD9}" destId="{997139CC-2C1F-4646-BEDF-5D71E084A864}" srcOrd="1" destOrd="0" presId="urn:microsoft.com/office/officeart/2005/8/layout/hProcess4"/>
    <dgm:cxn modelId="{90654D3C-85E2-4226-A24A-DB684FFFEE1A}" type="presParOf" srcId="{452DD055-F0EA-4BF1-9944-CF694D39BAD9}" destId="{87AD7332-CA1D-4BBD-8D2B-538761A832AB}" srcOrd="2" destOrd="0" presId="urn:microsoft.com/office/officeart/2005/8/layout/hProcess4"/>
    <dgm:cxn modelId="{A9B64EAA-3141-4479-B644-A2CB64AEED9A}" type="presParOf" srcId="{452DD055-F0EA-4BF1-9944-CF694D39BAD9}" destId="{58152630-0D58-4B1B-AFBC-792A86B609D9}" srcOrd="3" destOrd="0" presId="urn:microsoft.com/office/officeart/2005/8/layout/hProcess4"/>
    <dgm:cxn modelId="{25B8BC12-A3A7-4728-B067-B736D8A3FDB6}" type="presParOf" srcId="{452DD055-F0EA-4BF1-9944-CF694D39BAD9}" destId="{D2990F1F-16EF-44E8-A15A-06F82CFA5FBE}" srcOrd="4" destOrd="0" presId="urn:microsoft.com/office/officeart/2005/8/layout/hProcess4"/>
    <dgm:cxn modelId="{3FBDD313-6551-4B09-AC9D-72ECFE2FC329}" type="presParOf" srcId="{4F3853C6-22E1-4938-BFE6-2E1BA023CE1E}" destId="{EFC6D1AC-FC50-47BD-BA14-F876C09FF5EC}" srcOrd="1" destOrd="0" presId="urn:microsoft.com/office/officeart/2005/8/layout/hProcess4"/>
    <dgm:cxn modelId="{3805108F-6333-4F0D-AD64-65484AD2579A}" type="presParOf" srcId="{4F3853C6-22E1-4938-BFE6-2E1BA023CE1E}" destId="{DD7E483B-6B6A-4D98-869D-98EA354368B3}" srcOrd="2" destOrd="0" presId="urn:microsoft.com/office/officeart/2005/8/layout/hProcess4"/>
    <dgm:cxn modelId="{BFDE73A7-5E21-4D9F-9363-95792F91930C}" type="presParOf" srcId="{DD7E483B-6B6A-4D98-869D-98EA354368B3}" destId="{41E95E35-3008-4174-A9D7-6D28C15A655E}" srcOrd="0" destOrd="0" presId="urn:microsoft.com/office/officeart/2005/8/layout/hProcess4"/>
    <dgm:cxn modelId="{1D7130CA-661D-47BB-A007-A02B2E46B251}" type="presParOf" srcId="{DD7E483B-6B6A-4D98-869D-98EA354368B3}" destId="{31BC322B-6969-4F4C-8CE0-F5431BEBB1E8}" srcOrd="1" destOrd="0" presId="urn:microsoft.com/office/officeart/2005/8/layout/hProcess4"/>
    <dgm:cxn modelId="{BC5EBDA3-7CDF-4DB5-BBA7-04B398833B35}" type="presParOf" srcId="{DD7E483B-6B6A-4D98-869D-98EA354368B3}" destId="{D23E9F5B-C6C4-4F24-A41A-9BE9E489E66E}" srcOrd="2" destOrd="0" presId="urn:microsoft.com/office/officeart/2005/8/layout/hProcess4"/>
    <dgm:cxn modelId="{D2CA9346-FF2C-40A9-B4F8-FACF308F7983}" type="presParOf" srcId="{DD7E483B-6B6A-4D98-869D-98EA354368B3}" destId="{3705E3B6-2A72-41BC-B96A-5E2801EA1862}" srcOrd="3" destOrd="0" presId="urn:microsoft.com/office/officeart/2005/8/layout/hProcess4"/>
    <dgm:cxn modelId="{ADF3F408-FAFD-4E16-A125-136084DF8702}" type="presParOf" srcId="{DD7E483B-6B6A-4D98-869D-98EA354368B3}" destId="{94574832-BADB-4FD3-9344-24E458E287CC}" srcOrd="4" destOrd="0" presId="urn:microsoft.com/office/officeart/2005/8/layout/hProcess4"/>
    <dgm:cxn modelId="{EC81C696-B0FA-4FB6-9E39-D8CAECE48537}" type="presParOf" srcId="{4F3853C6-22E1-4938-BFE6-2E1BA023CE1E}" destId="{6E03F6D4-848D-4BBB-A7A4-F7F4D2472672}" srcOrd="3" destOrd="0" presId="urn:microsoft.com/office/officeart/2005/8/layout/hProcess4"/>
    <dgm:cxn modelId="{BA8E969C-4622-485F-9887-25D2E0BE79DE}" type="presParOf" srcId="{4F3853C6-22E1-4938-BFE6-2E1BA023CE1E}" destId="{6FF50236-C2DC-4AE8-9B67-DC84B4E78DD6}" srcOrd="4" destOrd="0" presId="urn:microsoft.com/office/officeart/2005/8/layout/hProcess4"/>
    <dgm:cxn modelId="{26BB6B33-5504-41C6-B576-91928D76C643}" type="presParOf" srcId="{6FF50236-C2DC-4AE8-9B67-DC84B4E78DD6}" destId="{680AB597-A050-4600-9D74-3F6B1208396B}" srcOrd="0" destOrd="0" presId="urn:microsoft.com/office/officeart/2005/8/layout/hProcess4"/>
    <dgm:cxn modelId="{AE1FE9E7-998E-4C0D-B4D7-DCA0F29C5B8F}" type="presParOf" srcId="{6FF50236-C2DC-4AE8-9B67-DC84B4E78DD6}" destId="{4F2E7CDA-7F4B-4BE4-A3E5-10151FC8F5CD}" srcOrd="1" destOrd="0" presId="urn:microsoft.com/office/officeart/2005/8/layout/hProcess4"/>
    <dgm:cxn modelId="{8B696201-BFA2-4CDF-B2B9-D682C03A7428}" type="presParOf" srcId="{6FF50236-C2DC-4AE8-9B67-DC84B4E78DD6}" destId="{0A1CF519-3573-443A-B5C8-1BBDE8B3418D}" srcOrd="2" destOrd="0" presId="urn:microsoft.com/office/officeart/2005/8/layout/hProcess4"/>
    <dgm:cxn modelId="{1B195891-BD7D-42F4-9113-DFC49F6FCE4D}" type="presParOf" srcId="{6FF50236-C2DC-4AE8-9B67-DC84B4E78DD6}" destId="{7E6558AE-960A-4FF3-AA3C-077E33577444}" srcOrd="3" destOrd="0" presId="urn:microsoft.com/office/officeart/2005/8/layout/hProcess4"/>
    <dgm:cxn modelId="{A688D051-7BC0-4E0A-A653-C2942B598244}" type="presParOf" srcId="{6FF50236-C2DC-4AE8-9B67-DC84B4E78DD6}" destId="{CDB6A8AF-0EAC-4B30-A29F-3683643D288B}" srcOrd="4" destOrd="0" presId="urn:microsoft.com/office/officeart/2005/8/layout/h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00CE76-5882-4B61-B8B1-7F660D1199E5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EB5AFD-A72E-4539-B8F6-A14F47219A49}">
      <dgm:prSet phldrT="[Текст]"/>
      <dgm:spPr/>
      <dgm:t>
        <a:bodyPr/>
        <a:lstStyle/>
        <a:p>
          <a:r>
            <a:rPr lang="ru-RU" dirty="0" smtClean="0"/>
            <a:t>Научная революция</a:t>
          </a:r>
          <a:endParaRPr lang="ru-RU" dirty="0"/>
        </a:p>
      </dgm:t>
    </dgm:pt>
    <dgm:pt modelId="{8FF489EC-8AE7-43C0-9BC1-F3F54ACAA78A}" type="parTrans" cxnId="{F4B3E8E8-EF8A-498E-96AA-223FFAE028E1}">
      <dgm:prSet/>
      <dgm:spPr/>
      <dgm:t>
        <a:bodyPr/>
        <a:lstStyle/>
        <a:p>
          <a:endParaRPr lang="ru-RU"/>
        </a:p>
      </dgm:t>
    </dgm:pt>
    <dgm:pt modelId="{2F5645C8-7A21-4456-99E5-C58D3A90CC63}" type="sibTrans" cxnId="{F4B3E8E8-EF8A-498E-96AA-223FFAE028E1}">
      <dgm:prSet/>
      <dgm:spPr/>
      <dgm:t>
        <a:bodyPr/>
        <a:lstStyle/>
        <a:p>
          <a:endParaRPr lang="ru-RU"/>
        </a:p>
      </dgm:t>
    </dgm:pt>
    <dgm:pt modelId="{E13E7928-B617-480D-888E-111424234F6C}">
      <dgm:prSet phldrT="[Текст]" custT="1"/>
      <dgm:spPr/>
      <dgm:t>
        <a:bodyPr/>
        <a:lstStyle/>
        <a:p>
          <a:pPr algn="ctr"/>
          <a:r>
            <a:rPr lang="ru-RU" sz="2500" dirty="0" smtClean="0"/>
            <a:t>Школа схоластики абстрактных форм и априорных утверждений</a:t>
          </a:r>
          <a:endParaRPr lang="ru-RU" sz="2400" dirty="0"/>
        </a:p>
      </dgm:t>
    </dgm:pt>
    <dgm:pt modelId="{4A735DFA-ED3B-443E-852B-676AEE291964}" type="parTrans" cxnId="{67BA97FA-B8F9-474B-AA88-37884BF95BAD}">
      <dgm:prSet/>
      <dgm:spPr/>
      <dgm:t>
        <a:bodyPr/>
        <a:lstStyle/>
        <a:p>
          <a:endParaRPr lang="ru-RU"/>
        </a:p>
      </dgm:t>
    </dgm:pt>
    <dgm:pt modelId="{6FD7E6A1-75DC-42B4-8B76-F2963DC7CA19}" type="sibTrans" cxnId="{67BA97FA-B8F9-474B-AA88-37884BF95BAD}">
      <dgm:prSet/>
      <dgm:spPr/>
      <dgm:t>
        <a:bodyPr/>
        <a:lstStyle/>
        <a:p>
          <a:endParaRPr lang="ru-RU"/>
        </a:p>
      </dgm:t>
    </dgm:pt>
    <dgm:pt modelId="{B5F53EDD-0DFC-42B9-84CD-CC4176F2FDE5}">
      <dgm:prSet phldrT="[Текст]" custT="1"/>
      <dgm:spPr/>
      <dgm:t>
        <a:bodyPr/>
        <a:lstStyle/>
        <a:p>
          <a:pPr algn="ctr"/>
          <a:r>
            <a:rPr lang="ru-RU" sz="2500" dirty="0" smtClean="0"/>
            <a:t>Школа позитивного, эмпирического знания с опорой на эксперимент</a:t>
          </a:r>
          <a:endParaRPr lang="ru-RU" sz="2400" dirty="0"/>
        </a:p>
      </dgm:t>
    </dgm:pt>
    <dgm:pt modelId="{88CBA28B-4AE7-40A6-9813-B4ACBA6CE85B}" type="sibTrans" cxnId="{CD8D1481-7BF7-4023-9106-CDB4B7AE6DF9}">
      <dgm:prSet/>
      <dgm:spPr/>
      <dgm:t>
        <a:bodyPr/>
        <a:lstStyle/>
        <a:p>
          <a:endParaRPr lang="ru-RU"/>
        </a:p>
      </dgm:t>
    </dgm:pt>
    <dgm:pt modelId="{FC92C817-E379-4B89-ACC6-124E897EC37E}" type="parTrans" cxnId="{CD8D1481-7BF7-4023-9106-CDB4B7AE6DF9}">
      <dgm:prSet/>
      <dgm:spPr/>
      <dgm:t>
        <a:bodyPr/>
        <a:lstStyle/>
        <a:p>
          <a:endParaRPr lang="ru-RU"/>
        </a:p>
      </dgm:t>
    </dgm:pt>
    <dgm:pt modelId="{A85E2689-04B3-46EA-BE0C-9C2E1C4F4AEF}">
      <dgm:prSet phldrT="[Текст]"/>
      <dgm:spPr/>
      <dgm:t>
        <a:bodyPr/>
        <a:lstStyle/>
        <a:p>
          <a:r>
            <a:rPr lang="ru-RU" dirty="0" smtClean="0"/>
            <a:t>Научная революция</a:t>
          </a:r>
          <a:endParaRPr lang="ru-RU" dirty="0"/>
        </a:p>
      </dgm:t>
    </dgm:pt>
    <dgm:pt modelId="{55456AF7-C3D6-4C8E-8163-6AF435ACCEE5}" type="sibTrans" cxnId="{9D5B928D-A8B0-45C7-886B-A15C9FE50493}">
      <dgm:prSet/>
      <dgm:spPr/>
      <dgm:t>
        <a:bodyPr/>
        <a:lstStyle/>
        <a:p>
          <a:endParaRPr lang="ru-RU"/>
        </a:p>
      </dgm:t>
    </dgm:pt>
    <dgm:pt modelId="{AB850D79-2486-434E-B5AC-3A76EAEDB64B}" type="parTrans" cxnId="{9D5B928D-A8B0-45C7-886B-A15C9FE50493}">
      <dgm:prSet/>
      <dgm:spPr/>
      <dgm:t>
        <a:bodyPr/>
        <a:lstStyle/>
        <a:p>
          <a:endParaRPr lang="ru-RU"/>
        </a:p>
      </dgm:t>
    </dgm:pt>
    <dgm:pt modelId="{0DABE472-4841-4E7E-B61E-85D0FD6275B6}" type="pres">
      <dgm:prSet presAssocID="{F600CE76-5882-4B61-B8B1-7F660D1199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B3EFB1-752C-4077-936F-A79974987179}" type="pres">
      <dgm:prSet presAssocID="{F600CE76-5882-4B61-B8B1-7F660D1199E5}" presName="tSp" presStyleCnt="0"/>
      <dgm:spPr/>
    </dgm:pt>
    <dgm:pt modelId="{B787F6FD-74B4-4CA0-9141-FE2C6FE1934E}" type="pres">
      <dgm:prSet presAssocID="{F600CE76-5882-4B61-B8B1-7F660D1199E5}" presName="bSp" presStyleCnt="0"/>
      <dgm:spPr/>
    </dgm:pt>
    <dgm:pt modelId="{4F3853C6-22E1-4938-BFE6-2E1BA023CE1E}" type="pres">
      <dgm:prSet presAssocID="{F600CE76-5882-4B61-B8B1-7F660D1199E5}" presName="process" presStyleCnt="0"/>
      <dgm:spPr/>
    </dgm:pt>
    <dgm:pt modelId="{452DD055-F0EA-4BF1-9944-CF694D39BAD9}" type="pres">
      <dgm:prSet presAssocID="{DCEB5AFD-A72E-4539-B8F6-A14F47219A49}" presName="composite1" presStyleCnt="0"/>
      <dgm:spPr/>
    </dgm:pt>
    <dgm:pt modelId="{DF0E9B83-DA7B-4E3A-A47D-7244FFF23EDC}" type="pres">
      <dgm:prSet presAssocID="{DCEB5AFD-A72E-4539-B8F6-A14F47219A49}" presName="dummyNode1" presStyleLbl="node1" presStyleIdx="0" presStyleCnt="2"/>
      <dgm:spPr/>
    </dgm:pt>
    <dgm:pt modelId="{997139CC-2C1F-4646-BEDF-5D71E084A864}" type="pres">
      <dgm:prSet presAssocID="{DCEB5AFD-A72E-4539-B8F6-A14F47219A49}" presName="childNode1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AD7332-CA1D-4BBD-8D2B-538761A832AB}" type="pres">
      <dgm:prSet presAssocID="{DCEB5AFD-A72E-4539-B8F6-A14F47219A49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152630-0D58-4B1B-AFBC-792A86B609D9}" type="pres">
      <dgm:prSet presAssocID="{DCEB5AFD-A72E-4539-B8F6-A14F47219A49}" presName="parentNode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990F1F-16EF-44E8-A15A-06F82CFA5FBE}" type="pres">
      <dgm:prSet presAssocID="{DCEB5AFD-A72E-4539-B8F6-A14F47219A49}" presName="connSite1" presStyleCnt="0"/>
      <dgm:spPr/>
    </dgm:pt>
    <dgm:pt modelId="{EFC6D1AC-FC50-47BD-BA14-F876C09FF5EC}" type="pres">
      <dgm:prSet presAssocID="{2F5645C8-7A21-4456-99E5-C58D3A90CC63}" presName="Name9" presStyleLbl="sibTrans2D1" presStyleIdx="0" presStyleCnt="1"/>
      <dgm:spPr/>
      <dgm:t>
        <a:bodyPr/>
        <a:lstStyle/>
        <a:p>
          <a:endParaRPr lang="ru-RU"/>
        </a:p>
      </dgm:t>
    </dgm:pt>
    <dgm:pt modelId="{DD7E483B-6B6A-4D98-869D-98EA354368B3}" type="pres">
      <dgm:prSet presAssocID="{A85E2689-04B3-46EA-BE0C-9C2E1C4F4AEF}" presName="composite2" presStyleCnt="0"/>
      <dgm:spPr/>
    </dgm:pt>
    <dgm:pt modelId="{41E95E35-3008-4174-A9D7-6D28C15A655E}" type="pres">
      <dgm:prSet presAssocID="{A85E2689-04B3-46EA-BE0C-9C2E1C4F4AEF}" presName="dummyNode2" presStyleLbl="node1" presStyleIdx="0" presStyleCnt="2"/>
      <dgm:spPr/>
    </dgm:pt>
    <dgm:pt modelId="{31BC322B-6969-4F4C-8CE0-F5431BEBB1E8}" type="pres">
      <dgm:prSet presAssocID="{A85E2689-04B3-46EA-BE0C-9C2E1C4F4AEF}" presName="childNode2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E9F5B-C6C4-4F24-A41A-9BE9E489E66E}" type="pres">
      <dgm:prSet presAssocID="{A85E2689-04B3-46EA-BE0C-9C2E1C4F4AEF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5E3B6-2A72-41BC-B96A-5E2801EA1862}" type="pres">
      <dgm:prSet presAssocID="{A85E2689-04B3-46EA-BE0C-9C2E1C4F4AEF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574832-BADB-4FD3-9344-24E458E287CC}" type="pres">
      <dgm:prSet presAssocID="{A85E2689-04B3-46EA-BE0C-9C2E1C4F4AEF}" presName="connSite2" presStyleCnt="0"/>
      <dgm:spPr/>
    </dgm:pt>
  </dgm:ptLst>
  <dgm:cxnLst>
    <dgm:cxn modelId="{F4B3E8E8-EF8A-498E-96AA-223FFAE028E1}" srcId="{F600CE76-5882-4B61-B8B1-7F660D1199E5}" destId="{DCEB5AFD-A72E-4539-B8F6-A14F47219A49}" srcOrd="0" destOrd="0" parTransId="{8FF489EC-8AE7-43C0-9BC1-F3F54ACAA78A}" sibTransId="{2F5645C8-7A21-4456-99E5-C58D3A90CC63}"/>
    <dgm:cxn modelId="{6C2BFA56-9F7F-4E3F-85A4-E93CAD98CDDB}" type="presOf" srcId="{DCEB5AFD-A72E-4539-B8F6-A14F47219A49}" destId="{58152630-0D58-4B1B-AFBC-792A86B609D9}" srcOrd="0" destOrd="0" presId="urn:microsoft.com/office/officeart/2005/8/layout/hProcess4"/>
    <dgm:cxn modelId="{9D5B928D-A8B0-45C7-886B-A15C9FE50493}" srcId="{F600CE76-5882-4B61-B8B1-7F660D1199E5}" destId="{A85E2689-04B3-46EA-BE0C-9C2E1C4F4AEF}" srcOrd="1" destOrd="0" parTransId="{AB850D79-2486-434E-B5AC-3A76EAEDB64B}" sibTransId="{55456AF7-C3D6-4C8E-8163-6AF435ACCEE5}"/>
    <dgm:cxn modelId="{6F8CAFC5-70CD-45AB-B05A-7C08044FA1B9}" type="presOf" srcId="{A85E2689-04B3-46EA-BE0C-9C2E1C4F4AEF}" destId="{3705E3B6-2A72-41BC-B96A-5E2801EA1862}" srcOrd="0" destOrd="0" presId="urn:microsoft.com/office/officeart/2005/8/layout/hProcess4"/>
    <dgm:cxn modelId="{0DA876C0-EC08-4778-A58F-050454C3C5D8}" type="presOf" srcId="{2F5645C8-7A21-4456-99E5-C58D3A90CC63}" destId="{EFC6D1AC-FC50-47BD-BA14-F876C09FF5EC}" srcOrd="0" destOrd="0" presId="urn:microsoft.com/office/officeart/2005/8/layout/hProcess4"/>
    <dgm:cxn modelId="{9B4F0E47-85A5-43E3-885C-7C27F7ACA306}" type="presOf" srcId="{E13E7928-B617-480D-888E-111424234F6C}" destId="{997139CC-2C1F-4646-BEDF-5D71E084A864}" srcOrd="0" destOrd="0" presId="urn:microsoft.com/office/officeart/2005/8/layout/hProcess4"/>
    <dgm:cxn modelId="{0211FE87-AAD9-4E73-9B62-9AC41C962C00}" type="presOf" srcId="{B5F53EDD-0DFC-42B9-84CD-CC4176F2FDE5}" destId="{31BC322B-6969-4F4C-8CE0-F5431BEBB1E8}" srcOrd="0" destOrd="0" presId="urn:microsoft.com/office/officeart/2005/8/layout/hProcess4"/>
    <dgm:cxn modelId="{67BA97FA-B8F9-474B-AA88-37884BF95BAD}" srcId="{DCEB5AFD-A72E-4539-B8F6-A14F47219A49}" destId="{E13E7928-B617-480D-888E-111424234F6C}" srcOrd="0" destOrd="0" parTransId="{4A735DFA-ED3B-443E-852B-676AEE291964}" sibTransId="{6FD7E6A1-75DC-42B4-8B76-F2963DC7CA19}"/>
    <dgm:cxn modelId="{23B24987-DF37-4FDD-8324-50126DC45E1C}" type="presOf" srcId="{E13E7928-B617-480D-888E-111424234F6C}" destId="{87AD7332-CA1D-4BBD-8D2B-538761A832AB}" srcOrd="1" destOrd="0" presId="urn:microsoft.com/office/officeart/2005/8/layout/hProcess4"/>
    <dgm:cxn modelId="{CD8D1481-7BF7-4023-9106-CDB4B7AE6DF9}" srcId="{A85E2689-04B3-46EA-BE0C-9C2E1C4F4AEF}" destId="{B5F53EDD-0DFC-42B9-84CD-CC4176F2FDE5}" srcOrd="0" destOrd="0" parTransId="{FC92C817-E379-4B89-ACC6-124E897EC37E}" sibTransId="{88CBA28B-4AE7-40A6-9813-B4ACBA6CE85B}"/>
    <dgm:cxn modelId="{6A2265F6-02C3-44EE-9608-602DC60E6173}" type="presOf" srcId="{B5F53EDD-0DFC-42B9-84CD-CC4176F2FDE5}" destId="{D23E9F5B-C6C4-4F24-A41A-9BE9E489E66E}" srcOrd="1" destOrd="0" presId="urn:microsoft.com/office/officeart/2005/8/layout/hProcess4"/>
    <dgm:cxn modelId="{90B1A973-26E7-40CB-B718-CF48F245681E}" type="presOf" srcId="{F600CE76-5882-4B61-B8B1-7F660D1199E5}" destId="{0DABE472-4841-4E7E-B61E-85D0FD6275B6}" srcOrd="0" destOrd="0" presId="urn:microsoft.com/office/officeart/2005/8/layout/hProcess4"/>
    <dgm:cxn modelId="{BA1C749C-4CF0-4A9E-8CCD-6C708A64F6D7}" type="presParOf" srcId="{0DABE472-4841-4E7E-B61E-85D0FD6275B6}" destId="{0AB3EFB1-752C-4077-936F-A79974987179}" srcOrd="0" destOrd="0" presId="urn:microsoft.com/office/officeart/2005/8/layout/hProcess4"/>
    <dgm:cxn modelId="{27EEA5E8-3BA7-47C1-8B48-572300D50CEA}" type="presParOf" srcId="{0DABE472-4841-4E7E-B61E-85D0FD6275B6}" destId="{B787F6FD-74B4-4CA0-9141-FE2C6FE1934E}" srcOrd="1" destOrd="0" presId="urn:microsoft.com/office/officeart/2005/8/layout/hProcess4"/>
    <dgm:cxn modelId="{7BD4877F-5A86-47F4-B417-606DC7578735}" type="presParOf" srcId="{0DABE472-4841-4E7E-B61E-85D0FD6275B6}" destId="{4F3853C6-22E1-4938-BFE6-2E1BA023CE1E}" srcOrd="2" destOrd="0" presId="urn:microsoft.com/office/officeart/2005/8/layout/hProcess4"/>
    <dgm:cxn modelId="{A77CC96B-33D0-4DA1-940E-823C6E9001CA}" type="presParOf" srcId="{4F3853C6-22E1-4938-BFE6-2E1BA023CE1E}" destId="{452DD055-F0EA-4BF1-9944-CF694D39BAD9}" srcOrd="0" destOrd="0" presId="urn:microsoft.com/office/officeart/2005/8/layout/hProcess4"/>
    <dgm:cxn modelId="{ECB0F6B3-9582-4BB4-91E1-2AA9C669A63F}" type="presParOf" srcId="{452DD055-F0EA-4BF1-9944-CF694D39BAD9}" destId="{DF0E9B83-DA7B-4E3A-A47D-7244FFF23EDC}" srcOrd="0" destOrd="0" presId="urn:microsoft.com/office/officeart/2005/8/layout/hProcess4"/>
    <dgm:cxn modelId="{3C50F392-9D60-48B4-AEF2-D30A92FE4173}" type="presParOf" srcId="{452DD055-F0EA-4BF1-9944-CF694D39BAD9}" destId="{997139CC-2C1F-4646-BEDF-5D71E084A864}" srcOrd="1" destOrd="0" presId="urn:microsoft.com/office/officeart/2005/8/layout/hProcess4"/>
    <dgm:cxn modelId="{C120FCA8-49F5-4B72-AD04-025398D77DFE}" type="presParOf" srcId="{452DD055-F0EA-4BF1-9944-CF694D39BAD9}" destId="{87AD7332-CA1D-4BBD-8D2B-538761A832AB}" srcOrd="2" destOrd="0" presId="urn:microsoft.com/office/officeart/2005/8/layout/hProcess4"/>
    <dgm:cxn modelId="{78EDFF29-9921-4F04-89C0-586887D1A334}" type="presParOf" srcId="{452DD055-F0EA-4BF1-9944-CF694D39BAD9}" destId="{58152630-0D58-4B1B-AFBC-792A86B609D9}" srcOrd="3" destOrd="0" presId="urn:microsoft.com/office/officeart/2005/8/layout/hProcess4"/>
    <dgm:cxn modelId="{309632FF-5033-4C6B-A987-E23872171A1A}" type="presParOf" srcId="{452DD055-F0EA-4BF1-9944-CF694D39BAD9}" destId="{D2990F1F-16EF-44E8-A15A-06F82CFA5FBE}" srcOrd="4" destOrd="0" presId="urn:microsoft.com/office/officeart/2005/8/layout/hProcess4"/>
    <dgm:cxn modelId="{82F6F37E-4423-4CE9-84BF-0A62470841BB}" type="presParOf" srcId="{4F3853C6-22E1-4938-BFE6-2E1BA023CE1E}" destId="{EFC6D1AC-FC50-47BD-BA14-F876C09FF5EC}" srcOrd="1" destOrd="0" presId="urn:microsoft.com/office/officeart/2005/8/layout/hProcess4"/>
    <dgm:cxn modelId="{5B022F16-363D-4298-9E14-F9F6004F6FB7}" type="presParOf" srcId="{4F3853C6-22E1-4938-BFE6-2E1BA023CE1E}" destId="{DD7E483B-6B6A-4D98-869D-98EA354368B3}" srcOrd="2" destOrd="0" presId="urn:microsoft.com/office/officeart/2005/8/layout/hProcess4"/>
    <dgm:cxn modelId="{3A003733-5630-4A02-B6E9-7DE538E19876}" type="presParOf" srcId="{DD7E483B-6B6A-4D98-869D-98EA354368B3}" destId="{41E95E35-3008-4174-A9D7-6D28C15A655E}" srcOrd="0" destOrd="0" presId="urn:microsoft.com/office/officeart/2005/8/layout/hProcess4"/>
    <dgm:cxn modelId="{0D42576F-DC1D-4B54-99C7-BBE4CFCEF501}" type="presParOf" srcId="{DD7E483B-6B6A-4D98-869D-98EA354368B3}" destId="{31BC322B-6969-4F4C-8CE0-F5431BEBB1E8}" srcOrd="1" destOrd="0" presId="urn:microsoft.com/office/officeart/2005/8/layout/hProcess4"/>
    <dgm:cxn modelId="{41829C25-B6EF-4BC7-9E02-FDC5E6E155CF}" type="presParOf" srcId="{DD7E483B-6B6A-4D98-869D-98EA354368B3}" destId="{D23E9F5B-C6C4-4F24-A41A-9BE9E489E66E}" srcOrd="2" destOrd="0" presId="urn:microsoft.com/office/officeart/2005/8/layout/hProcess4"/>
    <dgm:cxn modelId="{8903C94F-E5B9-47A7-A91B-7845D11D2801}" type="presParOf" srcId="{DD7E483B-6B6A-4D98-869D-98EA354368B3}" destId="{3705E3B6-2A72-41BC-B96A-5E2801EA1862}" srcOrd="3" destOrd="0" presId="urn:microsoft.com/office/officeart/2005/8/layout/hProcess4"/>
    <dgm:cxn modelId="{4197B92F-1A84-4259-84C6-999DEE26585B}" type="presParOf" srcId="{DD7E483B-6B6A-4D98-869D-98EA354368B3}" destId="{94574832-BADB-4FD3-9344-24E458E287CC}" srcOrd="4" destOrd="0" presId="urn:microsoft.com/office/officeart/2005/8/layout/h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00CE76-5882-4B61-B8B1-7F660D1199E5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EB5AFD-A72E-4539-B8F6-A14F47219A49}">
      <dgm:prSet phldrT="[Текст]"/>
      <dgm:spPr/>
      <dgm:t>
        <a:bodyPr/>
        <a:lstStyle/>
        <a:p>
          <a:r>
            <a:rPr lang="ru-RU" dirty="0" smtClean="0"/>
            <a:t>Научная революция</a:t>
          </a:r>
          <a:endParaRPr lang="ru-RU" dirty="0"/>
        </a:p>
      </dgm:t>
    </dgm:pt>
    <dgm:pt modelId="{8FF489EC-8AE7-43C0-9BC1-F3F54ACAA78A}" type="parTrans" cxnId="{F4B3E8E8-EF8A-498E-96AA-223FFAE028E1}">
      <dgm:prSet/>
      <dgm:spPr/>
      <dgm:t>
        <a:bodyPr/>
        <a:lstStyle/>
        <a:p>
          <a:endParaRPr lang="ru-RU"/>
        </a:p>
      </dgm:t>
    </dgm:pt>
    <dgm:pt modelId="{2F5645C8-7A21-4456-99E5-C58D3A90CC63}" type="sibTrans" cxnId="{F4B3E8E8-EF8A-498E-96AA-223FFAE028E1}">
      <dgm:prSet/>
      <dgm:spPr/>
      <dgm:t>
        <a:bodyPr/>
        <a:lstStyle/>
        <a:p>
          <a:endParaRPr lang="ru-RU"/>
        </a:p>
      </dgm:t>
    </dgm:pt>
    <dgm:pt modelId="{E13E7928-B617-480D-888E-111424234F6C}">
      <dgm:prSet phldrT="[Текст]" custT="1"/>
      <dgm:spPr/>
      <dgm:t>
        <a:bodyPr/>
        <a:lstStyle/>
        <a:p>
          <a:pPr algn="ctr"/>
          <a:endParaRPr lang="ru-RU" sz="2400" dirty="0"/>
        </a:p>
      </dgm:t>
    </dgm:pt>
    <dgm:pt modelId="{4A735DFA-ED3B-443E-852B-676AEE291964}" type="parTrans" cxnId="{67BA97FA-B8F9-474B-AA88-37884BF95BAD}">
      <dgm:prSet/>
      <dgm:spPr/>
      <dgm:t>
        <a:bodyPr/>
        <a:lstStyle/>
        <a:p>
          <a:endParaRPr lang="ru-RU"/>
        </a:p>
      </dgm:t>
    </dgm:pt>
    <dgm:pt modelId="{6FD7E6A1-75DC-42B4-8B76-F2963DC7CA19}" type="sibTrans" cxnId="{67BA97FA-B8F9-474B-AA88-37884BF95BAD}">
      <dgm:prSet/>
      <dgm:spPr/>
      <dgm:t>
        <a:bodyPr/>
        <a:lstStyle/>
        <a:p>
          <a:endParaRPr lang="ru-RU"/>
        </a:p>
      </dgm:t>
    </dgm:pt>
    <dgm:pt modelId="{B5F53EDD-0DFC-42B9-84CD-CC4176F2FDE5}">
      <dgm:prSet phldrT="[Текст]" custT="1"/>
      <dgm:spPr/>
      <dgm:t>
        <a:bodyPr/>
        <a:lstStyle/>
        <a:p>
          <a:pPr algn="ctr"/>
          <a:r>
            <a:rPr lang="ru-RU" sz="2500" dirty="0" smtClean="0"/>
            <a:t>рационализация</a:t>
          </a:r>
          <a:endParaRPr lang="ru-RU" sz="2400" dirty="0"/>
        </a:p>
      </dgm:t>
    </dgm:pt>
    <dgm:pt modelId="{88CBA28B-4AE7-40A6-9813-B4ACBA6CE85B}" type="sibTrans" cxnId="{CD8D1481-7BF7-4023-9106-CDB4B7AE6DF9}">
      <dgm:prSet/>
      <dgm:spPr/>
      <dgm:t>
        <a:bodyPr/>
        <a:lstStyle/>
        <a:p>
          <a:endParaRPr lang="ru-RU"/>
        </a:p>
      </dgm:t>
    </dgm:pt>
    <dgm:pt modelId="{FC92C817-E379-4B89-ACC6-124E897EC37E}" type="parTrans" cxnId="{CD8D1481-7BF7-4023-9106-CDB4B7AE6DF9}">
      <dgm:prSet/>
      <dgm:spPr/>
      <dgm:t>
        <a:bodyPr/>
        <a:lstStyle/>
        <a:p>
          <a:endParaRPr lang="ru-RU"/>
        </a:p>
      </dgm:t>
    </dgm:pt>
    <dgm:pt modelId="{A85E2689-04B3-46EA-BE0C-9C2E1C4F4AEF}">
      <dgm:prSet phldrT="[Текст]"/>
      <dgm:spPr/>
      <dgm:t>
        <a:bodyPr/>
        <a:lstStyle/>
        <a:p>
          <a:r>
            <a:rPr lang="ru-RU" dirty="0" smtClean="0"/>
            <a:t>Научная революция</a:t>
          </a:r>
          <a:endParaRPr lang="ru-RU" dirty="0"/>
        </a:p>
      </dgm:t>
    </dgm:pt>
    <dgm:pt modelId="{55456AF7-C3D6-4C8E-8163-6AF435ACCEE5}" type="sibTrans" cxnId="{9D5B928D-A8B0-45C7-886B-A15C9FE50493}">
      <dgm:prSet/>
      <dgm:spPr/>
      <dgm:t>
        <a:bodyPr/>
        <a:lstStyle/>
        <a:p>
          <a:endParaRPr lang="ru-RU"/>
        </a:p>
      </dgm:t>
    </dgm:pt>
    <dgm:pt modelId="{AB850D79-2486-434E-B5AC-3A76EAEDB64B}" type="parTrans" cxnId="{9D5B928D-A8B0-45C7-886B-A15C9FE50493}">
      <dgm:prSet/>
      <dgm:spPr/>
      <dgm:t>
        <a:bodyPr/>
        <a:lstStyle/>
        <a:p>
          <a:endParaRPr lang="ru-RU"/>
        </a:p>
      </dgm:t>
    </dgm:pt>
    <dgm:pt modelId="{AFD10718-29EC-433B-8EB8-BAA311EA1C9E}">
      <dgm:prSet phldrT="[Текст]" custT="1"/>
      <dgm:spPr/>
      <dgm:t>
        <a:bodyPr/>
        <a:lstStyle/>
        <a:p>
          <a:pPr algn="ctr"/>
          <a:r>
            <a:rPr lang="ru-RU" sz="2400" dirty="0" smtClean="0"/>
            <a:t>Схоластика</a:t>
          </a:r>
          <a:endParaRPr lang="ru-RU" sz="2400" dirty="0"/>
        </a:p>
      </dgm:t>
    </dgm:pt>
    <dgm:pt modelId="{8055F795-0E3C-44A9-8B5A-488E0449521D}" type="parTrans" cxnId="{02CABFF5-2A7D-4354-9600-B33393D42EA8}">
      <dgm:prSet/>
      <dgm:spPr/>
      <dgm:t>
        <a:bodyPr/>
        <a:lstStyle/>
        <a:p>
          <a:endParaRPr lang="ru-RU"/>
        </a:p>
      </dgm:t>
    </dgm:pt>
    <dgm:pt modelId="{3F6AAC33-8B03-4BB1-A993-1D10510C6FA9}" type="sibTrans" cxnId="{02CABFF5-2A7D-4354-9600-B33393D42EA8}">
      <dgm:prSet/>
      <dgm:spPr/>
      <dgm:t>
        <a:bodyPr/>
        <a:lstStyle/>
        <a:p>
          <a:endParaRPr lang="ru-RU"/>
        </a:p>
      </dgm:t>
    </dgm:pt>
    <dgm:pt modelId="{3B4AD4CE-1265-4D6E-893C-7F0FE7D1520B}">
      <dgm:prSet phldrT="[Текст]" custT="1"/>
      <dgm:spPr/>
      <dgm:t>
        <a:bodyPr/>
        <a:lstStyle/>
        <a:p>
          <a:pPr algn="ctr"/>
          <a:r>
            <a:rPr lang="ru-RU" sz="2400" dirty="0" smtClean="0"/>
            <a:t>Религиозная идеология</a:t>
          </a:r>
          <a:endParaRPr lang="ru-RU" sz="2400" dirty="0"/>
        </a:p>
      </dgm:t>
    </dgm:pt>
    <dgm:pt modelId="{E0A445C2-DBCD-4575-A023-6E052E772A68}" type="parTrans" cxnId="{7DA90190-E236-423F-A9D2-28C992AD08E4}">
      <dgm:prSet/>
      <dgm:spPr/>
    </dgm:pt>
    <dgm:pt modelId="{70C480D1-8835-4580-9C77-EB83EFD7FA19}" type="sibTrans" cxnId="{7DA90190-E236-423F-A9D2-28C992AD08E4}">
      <dgm:prSet/>
      <dgm:spPr/>
    </dgm:pt>
    <dgm:pt modelId="{54191173-B83D-4FF6-8C30-D427E34FBB38}">
      <dgm:prSet phldrT="[Текст]" custT="1"/>
      <dgm:spPr/>
      <dgm:t>
        <a:bodyPr/>
        <a:lstStyle/>
        <a:p>
          <a:pPr algn="ctr"/>
          <a:r>
            <a:rPr lang="ru-RU" sz="2400" dirty="0" smtClean="0"/>
            <a:t>Систематизация</a:t>
          </a:r>
          <a:endParaRPr lang="ru-RU" sz="2400" dirty="0"/>
        </a:p>
      </dgm:t>
    </dgm:pt>
    <dgm:pt modelId="{63BC2049-2983-4CEF-8E0C-1899D810C293}" type="parTrans" cxnId="{A160833C-5C14-43AD-B1CB-73B5AB2A3F97}">
      <dgm:prSet/>
      <dgm:spPr/>
    </dgm:pt>
    <dgm:pt modelId="{9F7D34B9-C68A-4E3F-BA89-8FC3E0A45D62}" type="sibTrans" cxnId="{A160833C-5C14-43AD-B1CB-73B5AB2A3F97}">
      <dgm:prSet/>
      <dgm:spPr/>
    </dgm:pt>
    <dgm:pt modelId="{34146549-9762-4557-889E-D1A59EF25F74}">
      <dgm:prSet phldrT="[Текст]" custT="1"/>
      <dgm:spPr/>
      <dgm:t>
        <a:bodyPr/>
        <a:lstStyle/>
        <a:p>
          <a:pPr algn="ctr"/>
          <a:r>
            <a:rPr lang="ru-RU" sz="2400" dirty="0" smtClean="0"/>
            <a:t>Научный атеизм</a:t>
          </a:r>
        </a:p>
        <a:p>
          <a:pPr algn="ctr"/>
          <a:endParaRPr lang="ru-RU" sz="2400" dirty="0"/>
        </a:p>
      </dgm:t>
    </dgm:pt>
    <dgm:pt modelId="{173366CF-A35D-46EA-9817-7D9D2ECD6840}" type="parTrans" cxnId="{A79989F2-42DF-4E90-A47C-236F571C93C4}">
      <dgm:prSet/>
      <dgm:spPr/>
    </dgm:pt>
    <dgm:pt modelId="{CFA7C209-3D43-458F-A8D5-628030330A0B}" type="sibTrans" cxnId="{A79989F2-42DF-4E90-A47C-236F571C93C4}">
      <dgm:prSet/>
      <dgm:spPr/>
    </dgm:pt>
    <dgm:pt modelId="{0DABE472-4841-4E7E-B61E-85D0FD6275B6}" type="pres">
      <dgm:prSet presAssocID="{F600CE76-5882-4B61-B8B1-7F660D1199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B3EFB1-752C-4077-936F-A79974987179}" type="pres">
      <dgm:prSet presAssocID="{F600CE76-5882-4B61-B8B1-7F660D1199E5}" presName="tSp" presStyleCnt="0"/>
      <dgm:spPr/>
    </dgm:pt>
    <dgm:pt modelId="{B787F6FD-74B4-4CA0-9141-FE2C6FE1934E}" type="pres">
      <dgm:prSet presAssocID="{F600CE76-5882-4B61-B8B1-7F660D1199E5}" presName="bSp" presStyleCnt="0"/>
      <dgm:spPr/>
    </dgm:pt>
    <dgm:pt modelId="{4F3853C6-22E1-4938-BFE6-2E1BA023CE1E}" type="pres">
      <dgm:prSet presAssocID="{F600CE76-5882-4B61-B8B1-7F660D1199E5}" presName="process" presStyleCnt="0"/>
      <dgm:spPr/>
    </dgm:pt>
    <dgm:pt modelId="{452DD055-F0EA-4BF1-9944-CF694D39BAD9}" type="pres">
      <dgm:prSet presAssocID="{DCEB5AFD-A72E-4539-B8F6-A14F47219A49}" presName="composite1" presStyleCnt="0"/>
      <dgm:spPr/>
    </dgm:pt>
    <dgm:pt modelId="{DF0E9B83-DA7B-4E3A-A47D-7244FFF23EDC}" type="pres">
      <dgm:prSet presAssocID="{DCEB5AFD-A72E-4539-B8F6-A14F47219A49}" presName="dummyNode1" presStyleLbl="node1" presStyleIdx="0" presStyleCnt="2"/>
      <dgm:spPr/>
    </dgm:pt>
    <dgm:pt modelId="{997139CC-2C1F-4646-BEDF-5D71E084A864}" type="pres">
      <dgm:prSet presAssocID="{DCEB5AFD-A72E-4539-B8F6-A14F47219A49}" presName="childNode1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AD7332-CA1D-4BBD-8D2B-538761A832AB}" type="pres">
      <dgm:prSet presAssocID="{DCEB5AFD-A72E-4539-B8F6-A14F47219A49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152630-0D58-4B1B-AFBC-792A86B609D9}" type="pres">
      <dgm:prSet presAssocID="{DCEB5AFD-A72E-4539-B8F6-A14F47219A49}" presName="parentNode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990F1F-16EF-44E8-A15A-06F82CFA5FBE}" type="pres">
      <dgm:prSet presAssocID="{DCEB5AFD-A72E-4539-B8F6-A14F47219A49}" presName="connSite1" presStyleCnt="0"/>
      <dgm:spPr/>
    </dgm:pt>
    <dgm:pt modelId="{EFC6D1AC-FC50-47BD-BA14-F876C09FF5EC}" type="pres">
      <dgm:prSet presAssocID="{2F5645C8-7A21-4456-99E5-C58D3A90CC63}" presName="Name9" presStyleLbl="sibTrans2D1" presStyleIdx="0" presStyleCnt="1"/>
      <dgm:spPr/>
      <dgm:t>
        <a:bodyPr/>
        <a:lstStyle/>
        <a:p>
          <a:endParaRPr lang="ru-RU"/>
        </a:p>
      </dgm:t>
    </dgm:pt>
    <dgm:pt modelId="{DD7E483B-6B6A-4D98-869D-98EA354368B3}" type="pres">
      <dgm:prSet presAssocID="{A85E2689-04B3-46EA-BE0C-9C2E1C4F4AEF}" presName="composite2" presStyleCnt="0"/>
      <dgm:spPr/>
    </dgm:pt>
    <dgm:pt modelId="{41E95E35-3008-4174-A9D7-6D28C15A655E}" type="pres">
      <dgm:prSet presAssocID="{A85E2689-04B3-46EA-BE0C-9C2E1C4F4AEF}" presName="dummyNode2" presStyleLbl="node1" presStyleIdx="0" presStyleCnt="2"/>
      <dgm:spPr/>
    </dgm:pt>
    <dgm:pt modelId="{31BC322B-6969-4F4C-8CE0-F5431BEBB1E8}" type="pres">
      <dgm:prSet presAssocID="{A85E2689-04B3-46EA-BE0C-9C2E1C4F4AEF}" presName="childNode2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E9F5B-C6C4-4F24-A41A-9BE9E489E66E}" type="pres">
      <dgm:prSet presAssocID="{A85E2689-04B3-46EA-BE0C-9C2E1C4F4AEF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5E3B6-2A72-41BC-B96A-5E2801EA1862}" type="pres">
      <dgm:prSet presAssocID="{A85E2689-04B3-46EA-BE0C-9C2E1C4F4AEF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574832-BADB-4FD3-9344-24E458E287CC}" type="pres">
      <dgm:prSet presAssocID="{A85E2689-04B3-46EA-BE0C-9C2E1C4F4AEF}" presName="connSite2" presStyleCnt="0"/>
      <dgm:spPr/>
    </dgm:pt>
  </dgm:ptLst>
  <dgm:cxnLst>
    <dgm:cxn modelId="{5DB9DDE6-39B2-4FE6-B87E-F0A9A44B61B2}" type="presOf" srcId="{E13E7928-B617-480D-888E-111424234F6C}" destId="{87AD7332-CA1D-4BBD-8D2B-538761A832AB}" srcOrd="1" destOrd="0" presId="urn:microsoft.com/office/officeart/2005/8/layout/hProcess4"/>
    <dgm:cxn modelId="{02CABFF5-2A7D-4354-9600-B33393D42EA8}" srcId="{DCEB5AFD-A72E-4539-B8F6-A14F47219A49}" destId="{AFD10718-29EC-433B-8EB8-BAA311EA1C9E}" srcOrd="1" destOrd="0" parTransId="{8055F795-0E3C-44A9-8B5A-488E0449521D}" sibTransId="{3F6AAC33-8B03-4BB1-A993-1D10510C6FA9}"/>
    <dgm:cxn modelId="{F4B3E8E8-EF8A-498E-96AA-223FFAE028E1}" srcId="{F600CE76-5882-4B61-B8B1-7F660D1199E5}" destId="{DCEB5AFD-A72E-4539-B8F6-A14F47219A49}" srcOrd="0" destOrd="0" parTransId="{8FF489EC-8AE7-43C0-9BC1-F3F54ACAA78A}" sibTransId="{2F5645C8-7A21-4456-99E5-C58D3A90CC63}"/>
    <dgm:cxn modelId="{6C00C5C8-7747-4CC8-AFFC-85463893C408}" type="presOf" srcId="{B5F53EDD-0DFC-42B9-84CD-CC4176F2FDE5}" destId="{31BC322B-6969-4F4C-8CE0-F5431BEBB1E8}" srcOrd="0" destOrd="0" presId="urn:microsoft.com/office/officeart/2005/8/layout/hProcess4"/>
    <dgm:cxn modelId="{EA89E762-37FB-42DF-8CB9-89CE5346353C}" type="presOf" srcId="{AFD10718-29EC-433B-8EB8-BAA311EA1C9E}" destId="{87AD7332-CA1D-4BBD-8D2B-538761A832AB}" srcOrd="1" destOrd="1" presId="urn:microsoft.com/office/officeart/2005/8/layout/hProcess4"/>
    <dgm:cxn modelId="{9D5B928D-A8B0-45C7-886B-A15C9FE50493}" srcId="{F600CE76-5882-4B61-B8B1-7F660D1199E5}" destId="{A85E2689-04B3-46EA-BE0C-9C2E1C4F4AEF}" srcOrd="1" destOrd="0" parTransId="{AB850D79-2486-434E-B5AC-3A76EAEDB64B}" sibTransId="{55456AF7-C3D6-4C8E-8163-6AF435ACCEE5}"/>
    <dgm:cxn modelId="{D59ADFAE-FEDB-456B-92C6-A13BE9AED991}" type="presOf" srcId="{DCEB5AFD-A72E-4539-B8F6-A14F47219A49}" destId="{58152630-0D58-4B1B-AFBC-792A86B609D9}" srcOrd="0" destOrd="0" presId="urn:microsoft.com/office/officeart/2005/8/layout/hProcess4"/>
    <dgm:cxn modelId="{A160833C-5C14-43AD-B1CB-73B5AB2A3F97}" srcId="{A85E2689-04B3-46EA-BE0C-9C2E1C4F4AEF}" destId="{54191173-B83D-4FF6-8C30-D427E34FBB38}" srcOrd="1" destOrd="0" parTransId="{63BC2049-2983-4CEF-8E0C-1899D810C293}" sibTransId="{9F7D34B9-C68A-4E3F-BA89-8FC3E0A45D62}"/>
    <dgm:cxn modelId="{592029BF-BA32-4681-A31B-C074FBE49F21}" type="presOf" srcId="{3B4AD4CE-1265-4D6E-893C-7F0FE7D1520B}" destId="{87AD7332-CA1D-4BBD-8D2B-538761A832AB}" srcOrd="1" destOrd="2" presId="urn:microsoft.com/office/officeart/2005/8/layout/hProcess4"/>
    <dgm:cxn modelId="{90E838C5-DC1D-4186-A2E6-52C110E39347}" type="presOf" srcId="{2F5645C8-7A21-4456-99E5-C58D3A90CC63}" destId="{EFC6D1AC-FC50-47BD-BA14-F876C09FF5EC}" srcOrd="0" destOrd="0" presId="urn:microsoft.com/office/officeart/2005/8/layout/hProcess4"/>
    <dgm:cxn modelId="{9D4178E0-7E04-4DDF-AF20-B577AC1D6615}" type="presOf" srcId="{E13E7928-B617-480D-888E-111424234F6C}" destId="{997139CC-2C1F-4646-BEDF-5D71E084A864}" srcOrd="0" destOrd="0" presId="urn:microsoft.com/office/officeart/2005/8/layout/hProcess4"/>
    <dgm:cxn modelId="{6AC36E9B-6105-4301-BF26-ACBCB8BF5841}" type="presOf" srcId="{B5F53EDD-0DFC-42B9-84CD-CC4176F2FDE5}" destId="{D23E9F5B-C6C4-4F24-A41A-9BE9E489E66E}" srcOrd="1" destOrd="0" presId="urn:microsoft.com/office/officeart/2005/8/layout/hProcess4"/>
    <dgm:cxn modelId="{A79989F2-42DF-4E90-A47C-236F571C93C4}" srcId="{A85E2689-04B3-46EA-BE0C-9C2E1C4F4AEF}" destId="{34146549-9762-4557-889E-D1A59EF25F74}" srcOrd="2" destOrd="0" parTransId="{173366CF-A35D-46EA-9817-7D9D2ECD6840}" sibTransId="{CFA7C209-3D43-458F-A8D5-628030330A0B}"/>
    <dgm:cxn modelId="{7DA90190-E236-423F-A9D2-28C992AD08E4}" srcId="{DCEB5AFD-A72E-4539-B8F6-A14F47219A49}" destId="{3B4AD4CE-1265-4D6E-893C-7F0FE7D1520B}" srcOrd="2" destOrd="0" parTransId="{E0A445C2-DBCD-4575-A023-6E052E772A68}" sibTransId="{70C480D1-8835-4580-9C77-EB83EFD7FA19}"/>
    <dgm:cxn modelId="{059336A7-5928-490A-85DE-F4DD99FD9AF5}" type="presOf" srcId="{34146549-9762-4557-889E-D1A59EF25F74}" destId="{D23E9F5B-C6C4-4F24-A41A-9BE9E489E66E}" srcOrd="1" destOrd="2" presId="urn:microsoft.com/office/officeart/2005/8/layout/hProcess4"/>
    <dgm:cxn modelId="{51FC9ECC-2D17-458C-B239-99C73872B74C}" type="presOf" srcId="{54191173-B83D-4FF6-8C30-D427E34FBB38}" destId="{D23E9F5B-C6C4-4F24-A41A-9BE9E489E66E}" srcOrd="1" destOrd="1" presId="urn:microsoft.com/office/officeart/2005/8/layout/hProcess4"/>
    <dgm:cxn modelId="{8480FAD0-D207-4546-B84C-9E95867CDF29}" type="presOf" srcId="{AFD10718-29EC-433B-8EB8-BAA311EA1C9E}" destId="{997139CC-2C1F-4646-BEDF-5D71E084A864}" srcOrd="0" destOrd="1" presId="urn:microsoft.com/office/officeart/2005/8/layout/hProcess4"/>
    <dgm:cxn modelId="{67BA97FA-B8F9-474B-AA88-37884BF95BAD}" srcId="{DCEB5AFD-A72E-4539-B8F6-A14F47219A49}" destId="{E13E7928-B617-480D-888E-111424234F6C}" srcOrd="0" destOrd="0" parTransId="{4A735DFA-ED3B-443E-852B-676AEE291964}" sibTransId="{6FD7E6A1-75DC-42B4-8B76-F2963DC7CA19}"/>
    <dgm:cxn modelId="{3DA5232C-6E29-41A1-BC70-C915BD99C0BE}" type="presOf" srcId="{54191173-B83D-4FF6-8C30-D427E34FBB38}" destId="{31BC322B-6969-4F4C-8CE0-F5431BEBB1E8}" srcOrd="0" destOrd="1" presId="urn:microsoft.com/office/officeart/2005/8/layout/hProcess4"/>
    <dgm:cxn modelId="{D1D991C0-C23F-4848-B599-655DA1FD12B9}" type="presOf" srcId="{A85E2689-04B3-46EA-BE0C-9C2E1C4F4AEF}" destId="{3705E3B6-2A72-41BC-B96A-5E2801EA1862}" srcOrd="0" destOrd="0" presId="urn:microsoft.com/office/officeart/2005/8/layout/hProcess4"/>
    <dgm:cxn modelId="{74F0BF44-9372-4F1B-B4B9-AD53E8D6098D}" type="presOf" srcId="{3B4AD4CE-1265-4D6E-893C-7F0FE7D1520B}" destId="{997139CC-2C1F-4646-BEDF-5D71E084A864}" srcOrd="0" destOrd="2" presId="urn:microsoft.com/office/officeart/2005/8/layout/hProcess4"/>
    <dgm:cxn modelId="{CD8D1481-7BF7-4023-9106-CDB4B7AE6DF9}" srcId="{A85E2689-04B3-46EA-BE0C-9C2E1C4F4AEF}" destId="{B5F53EDD-0DFC-42B9-84CD-CC4176F2FDE5}" srcOrd="0" destOrd="0" parTransId="{FC92C817-E379-4B89-ACC6-124E897EC37E}" sibTransId="{88CBA28B-4AE7-40A6-9813-B4ACBA6CE85B}"/>
    <dgm:cxn modelId="{36D4032B-949A-4425-8AE2-86EFAFDB5A22}" type="presOf" srcId="{34146549-9762-4557-889E-D1A59EF25F74}" destId="{31BC322B-6969-4F4C-8CE0-F5431BEBB1E8}" srcOrd="0" destOrd="2" presId="urn:microsoft.com/office/officeart/2005/8/layout/hProcess4"/>
    <dgm:cxn modelId="{704B0BBE-6EDD-45D4-8AAA-8F3307744B48}" type="presOf" srcId="{F600CE76-5882-4B61-B8B1-7F660D1199E5}" destId="{0DABE472-4841-4E7E-B61E-85D0FD6275B6}" srcOrd="0" destOrd="0" presId="urn:microsoft.com/office/officeart/2005/8/layout/hProcess4"/>
    <dgm:cxn modelId="{73D565CF-9B18-49E3-AF41-211BAC95364B}" type="presParOf" srcId="{0DABE472-4841-4E7E-B61E-85D0FD6275B6}" destId="{0AB3EFB1-752C-4077-936F-A79974987179}" srcOrd="0" destOrd="0" presId="urn:microsoft.com/office/officeart/2005/8/layout/hProcess4"/>
    <dgm:cxn modelId="{2A47F9A6-9F8A-46A2-8150-0174C54A1C4A}" type="presParOf" srcId="{0DABE472-4841-4E7E-B61E-85D0FD6275B6}" destId="{B787F6FD-74B4-4CA0-9141-FE2C6FE1934E}" srcOrd="1" destOrd="0" presId="urn:microsoft.com/office/officeart/2005/8/layout/hProcess4"/>
    <dgm:cxn modelId="{F0EB1E16-67BC-41D7-82AC-E3B21F702175}" type="presParOf" srcId="{0DABE472-4841-4E7E-B61E-85D0FD6275B6}" destId="{4F3853C6-22E1-4938-BFE6-2E1BA023CE1E}" srcOrd="2" destOrd="0" presId="urn:microsoft.com/office/officeart/2005/8/layout/hProcess4"/>
    <dgm:cxn modelId="{0C4229C8-E5AF-4D1D-933F-BB96A8322AB3}" type="presParOf" srcId="{4F3853C6-22E1-4938-BFE6-2E1BA023CE1E}" destId="{452DD055-F0EA-4BF1-9944-CF694D39BAD9}" srcOrd="0" destOrd="0" presId="urn:microsoft.com/office/officeart/2005/8/layout/hProcess4"/>
    <dgm:cxn modelId="{651A5FA1-6E8D-416C-9C2C-09E219B483D3}" type="presParOf" srcId="{452DD055-F0EA-4BF1-9944-CF694D39BAD9}" destId="{DF0E9B83-DA7B-4E3A-A47D-7244FFF23EDC}" srcOrd="0" destOrd="0" presId="urn:microsoft.com/office/officeart/2005/8/layout/hProcess4"/>
    <dgm:cxn modelId="{8DE72FBA-6A09-4022-AA2A-04DE423C3194}" type="presParOf" srcId="{452DD055-F0EA-4BF1-9944-CF694D39BAD9}" destId="{997139CC-2C1F-4646-BEDF-5D71E084A864}" srcOrd="1" destOrd="0" presId="urn:microsoft.com/office/officeart/2005/8/layout/hProcess4"/>
    <dgm:cxn modelId="{BF0CADF8-871E-4DC0-939E-3161609E973C}" type="presParOf" srcId="{452DD055-F0EA-4BF1-9944-CF694D39BAD9}" destId="{87AD7332-CA1D-4BBD-8D2B-538761A832AB}" srcOrd="2" destOrd="0" presId="urn:microsoft.com/office/officeart/2005/8/layout/hProcess4"/>
    <dgm:cxn modelId="{F33B173E-AB79-411F-9C98-FAFA0E78296A}" type="presParOf" srcId="{452DD055-F0EA-4BF1-9944-CF694D39BAD9}" destId="{58152630-0D58-4B1B-AFBC-792A86B609D9}" srcOrd="3" destOrd="0" presId="urn:microsoft.com/office/officeart/2005/8/layout/hProcess4"/>
    <dgm:cxn modelId="{67477955-B418-4D4E-B6AA-66AC58CD548C}" type="presParOf" srcId="{452DD055-F0EA-4BF1-9944-CF694D39BAD9}" destId="{D2990F1F-16EF-44E8-A15A-06F82CFA5FBE}" srcOrd="4" destOrd="0" presId="urn:microsoft.com/office/officeart/2005/8/layout/hProcess4"/>
    <dgm:cxn modelId="{D59959C1-A36A-428E-823E-C6DCACD6E139}" type="presParOf" srcId="{4F3853C6-22E1-4938-BFE6-2E1BA023CE1E}" destId="{EFC6D1AC-FC50-47BD-BA14-F876C09FF5EC}" srcOrd="1" destOrd="0" presId="urn:microsoft.com/office/officeart/2005/8/layout/hProcess4"/>
    <dgm:cxn modelId="{790B0472-6519-4C63-B1E1-BB3C298B0919}" type="presParOf" srcId="{4F3853C6-22E1-4938-BFE6-2E1BA023CE1E}" destId="{DD7E483B-6B6A-4D98-869D-98EA354368B3}" srcOrd="2" destOrd="0" presId="urn:microsoft.com/office/officeart/2005/8/layout/hProcess4"/>
    <dgm:cxn modelId="{FE7ED014-978C-4D1B-95C5-6D11FE075E94}" type="presParOf" srcId="{DD7E483B-6B6A-4D98-869D-98EA354368B3}" destId="{41E95E35-3008-4174-A9D7-6D28C15A655E}" srcOrd="0" destOrd="0" presId="urn:microsoft.com/office/officeart/2005/8/layout/hProcess4"/>
    <dgm:cxn modelId="{170D4DAA-787D-41E3-841A-A8AD4337447B}" type="presParOf" srcId="{DD7E483B-6B6A-4D98-869D-98EA354368B3}" destId="{31BC322B-6969-4F4C-8CE0-F5431BEBB1E8}" srcOrd="1" destOrd="0" presId="urn:microsoft.com/office/officeart/2005/8/layout/hProcess4"/>
    <dgm:cxn modelId="{8A08715D-832C-4DBA-9678-30C229E1B643}" type="presParOf" srcId="{DD7E483B-6B6A-4D98-869D-98EA354368B3}" destId="{D23E9F5B-C6C4-4F24-A41A-9BE9E489E66E}" srcOrd="2" destOrd="0" presId="urn:microsoft.com/office/officeart/2005/8/layout/hProcess4"/>
    <dgm:cxn modelId="{F6690C99-D56E-403C-AD68-2E7B8993ED63}" type="presParOf" srcId="{DD7E483B-6B6A-4D98-869D-98EA354368B3}" destId="{3705E3B6-2A72-41BC-B96A-5E2801EA1862}" srcOrd="3" destOrd="0" presId="urn:microsoft.com/office/officeart/2005/8/layout/hProcess4"/>
    <dgm:cxn modelId="{5FF93032-05F1-42E1-B0A0-4247358AEC55}" type="presParOf" srcId="{DD7E483B-6B6A-4D98-869D-98EA354368B3}" destId="{94574832-BADB-4FD3-9344-24E458E287CC}" srcOrd="4" destOrd="0" presId="urn:microsoft.com/office/officeart/2005/8/layout/h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30898F-33AC-486B-ACBF-076B5A0D5F33}">
      <dsp:nvSpPr>
        <dsp:cNvPr id="0" name=""/>
        <dsp:cNvSpPr/>
      </dsp:nvSpPr>
      <dsp:spPr>
        <a:xfrm>
          <a:off x="4113198" y="1222536"/>
          <a:ext cx="3026975" cy="745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9157"/>
              </a:lnTo>
              <a:lnTo>
                <a:pt x="3026975" y="489157"/>
              </a:lnTo>
              <a:lnTo>
                <a:pt x="3026975" y="74589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602106-B430-4D31-B113-BA79687FED44}">
      <dsp:nvSpPr>
        <dsp:cNvPr id="0" name=""/>
        <dsp:cNvSpPr/>
      </dsp:nvSpPr>
      <dsp:spPr>
        <a:xfrm>
          <a:off x="4067478" y="1222536"/>
          <a:ext cx="91440" cy="7458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9157"/>
              </a:lnTo>
              <a:lnTo>
                <a:pt x="114157" y="489157"/>
              </a:lnTo>
              <a:lnTo>
                <a:pt x="114157" y="74589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94A39C-C5BD-43D7-ADF3-19F5E809BC72}">
      <dsp:nvSpPr>
        <dsp:cNvPr id="0" name=""/>
        <dsp:cNvSpPr/>
      </dsp:nvSpPr>
      <dsp:spPr>
        <a:xfrm>
          <a:off x="1223097" y="1222536"/>
          <a:ext cx="2890100" cy="745890"/>
        </a:xfrm>
        <a:custGeom>
          <a:avLst/>
          <a:gdLst/>
          <a:ahLst/>
          <a:cxnLst/>
          <a:rect l="0" t="0" r="0" b="0"/>
          <a:pathLst>
            <a:path>
              <a:moveTo>
                <a:pt x="2890100" y="0"/>
              </a:moveTo>
              <a:lnTo>
                <a:pt x="2890100" y="489157"/>
              </a:lnTo>
              <a:lnTo>
                <a:pt x="0" y="489157"/>
              </a:lnTo>
              <a:lnTo>
                <a:pt x="0" y="74589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C97ACF-DCA4-41B3-BD9F-23C020645ECD}">
      <dsp:nvSpPr>
        <dsp:cNvPr id="0" name=""/>
        <dsp:cNvSpPr/>
      </dsp:nvSpPr>
      <dsp:spPr>
        <a:xfrm>
          <a:off x="1879343" y="0"/>
          <a:ext cx="4467710" cy="12225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Научная картина мира</a:t>
          </a:r>
          <a:endParaRPr lang="ru-RU" sz="2000" kern="1200" dirty="0"/>
        </a:p>
      </dsp:txBody>
      <dsp:txXfrm>
        <a:off x="1879343" y="0"/>
        <a:ext cx="4467710" cy="1222536"/>
      </dsp:txXfrm>
    </dsp:sp>
    <dsp:sp modelId="{EE5B1123-8D55-4AD3-A414-BA0E414AADC0}">
      <dsp:nvSpPr>
        <dsp:cNvPr id="0" name=""/>
        <dsp:cNvSpPr/>
      </dsp:nvSpPr>
      <dsp:spPr>
        <a:xfrm>
          <a:off x="561" y="1968426"/>
          <a:ext cx="2445072" cy="35597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Общенаучная</a:t>
          </a:r>
          <a:r>
            <a:rPr lang="ru-RU" sz="2000" kern="1200" dirty="0" smtClean="0"/>
            <a:t> – обобщенное представление о Вселенной, живой природе, обществе и человеке = синтез знаний из различных наук</a:t>
          </a:r>
          <a:endParaRPr lang="ru-RU" sz="2000" kern="1200" dirty="0"/>
        </a:p>
      </dsp:txBody>
      <dsp:txXfrm>
        <a:off x="561" y="1968426"/>
        <a:ext cx="2445072" cy="3559720"/>
      </dsp:txXfrm>
    </dsp:sp>
    <dsp:sp modelId="{A8182015-066E-4AC2-A4B2-00A0A15A41B3}">
      <dsp:nvSpPr>
        <dsp:cNvPr id="0" name=""/>
        <dsp:cNvSpPr/>
      </dsp:nvSpPr>
      <dsp:spPr>
        <a:xfrm>
          <a:off x="2959099" y="1968426"/>
          <a:ext cx="2445072" cy="3592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Социальная и естественнонаучная – представления об обществе и природе, обобщающие достижения социально-гуманитарных и естественных наук</a:t>
          </a:r>
          <a:endParaRPr lang="ru-RU" sz="2000" kern="1200" dirty="0"/>
        </a:p>
      </dsp:txBody>
      <dsp:txXfrm>
        <a:off x="2959099" y="1968426"/>
        <a:ext cx="2445072" cy="3592655"/>
      </dsp:txXfrm>
    </dsp:sp>
    <dsp:sp modelId="{4A2BC6DF-27B2-4528-B6A0-8EF3FD7DEA8E}">
      <dsp:nvSpPr>
        <dsp:cNvPr id="0" name=""/>
        <dsp:cNvSpPr/>
      </dsp:nvSpPr>
      <dsp:spPr>
        <a:xfrm>
          <a:off x="5917637" y="1968426"/>
          <a:ext cx="2445072" cy="34815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Специальные (дисциплинарные онтологии) – представления о предметах отдельных наук</a:t>
          </a:r>
          <a:endParaRPr lang="ru-RU" sz="2000" kern="1200" dirty="0"/>
        </a:p>
      </dsp:txBody>
      <dsp:txXfrm>
        <a:off x="5917637" y="1968426"/>
        <a:ext cx="2445072" cy="34815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7139CC-2C1F-4646-BEDF-5D71E084A864}">
      <dsp:nvSpPr>
        <dsp:cNvPr id="0" name=""/>
        <dsp:cNvSpPr/>
      </dsp:nvSpPr>
      <dsp:spPr>
        <a:xfrm>
          <a:off x="2186" y="1709492"/>
          <a:ext cx="2529718" cy="2086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000" kern="1200" dirty="0"/>
        </a:p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Парадигмы 1</a:t>
          </a:r>
          <a:endParaRPr lang="ru-RU" sz="3000" kern="1200" dirty="0"/>
        </a:p>
      </dsp:txBody>
      <dsp:txXfrm>
        <a:off x="2186" y="1709492"/>
        <a:ext cx="2529718" cy="1639384"/>
      </dsp:txXfrm>
    </dsp:sp>
    <dsp:sp modelId="{EFC6D1AC-FC50-47BD-BA14-F876C09FF5EC}">
      <dsp:nvSpPr>
        <dsp:cNvPr id="0" name=""/>
        <dsp:cNvSpPr/>
      </dsp:nvSpPr>
      <dsp:spPr>
        <a:xfrm>
          <a:off x="1443616" y="2277521"/>
          <a:ext cx="2684787" cy="2684787"/>
        </a:xfrm>
        <a:prstGeom prst="leftCircularArrow">
          <a:avLst>
            <a:gd name="adj1" fmla="val 2766"/>
            <a:gd name="adj2" fmla="val 337293"/>
            <a:gd name="adj3" fmla="val 2112803"/>
            <a:gd name="adj4" fmla="val 9024489"/>
            <a:gd name="adj5" fmla="val 32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152630-0D58-4B1B-AFBC-792A86B609D9}">
      <dsp:nvSpPr>
        <dsp:cNvPr id="0" name=""/>
        <dsp:cNvSpPr/>
      </dsp:nvSpPr>
      <dsp:spPr>
        <a:xfrm>
          <a:off x="564345" y="3348877"/>
          <a:ext cx="2248639" cy="8942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Научная революция</a:t>
          </a:r>
          <a:endParaRPr lang="ru-RU" sz="2900" kern="1200" dirty="0"/>
        </a:p>
      </dsp:txBody>
      <dsp:txXfrm>
        <a:off x="564345" y="3348877"/>
        <a:ext cx="2248639" cy="894209"/>
      </dsp:txXfrm>
    </dsp:sp>
    <dsp:sp modelId="{31BC322B-6969-4F4C-8CE0-F5431BEBB1E8}">
      <dsp:nvSpPr>
        <dsp:cNvPr id="0" name=""/>
        <dsp:cNvSpPr/>
      </dsp:nvSpPr>
      <dsp:spPr>
        <a:xfrm>
          <a:off x="3166600" y="1709492"/>
          <a:ext cx="2529718" cy="2086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000" kern="1200"/>
        </a:p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Парадигмы 2</a:t>
          </a:r>
          <a:endParaRPr lang="ru-RU" sz="3000" kern="1200" dirty="0"/>
        </a:p>
      </dsp:txBody>
      <dsp:txXfrm>
        <a:off x="3166600" y="2156597"/>
        <a:ext cx="2529718" cy="1639384"/>
      </dsp:txXfrm>
    </dsp:sp>
    <dsp:sp modelId="{6E03F6D4-848D-4BBB-A7A4-F7F4D2472672}">
      <dsp:nvSpPr>
        <dsp:cNvPr id="0" name=""/>
        <dsp:cNvSpPr/>
      </dsp:nvSpPr>
      <dsp:spPr>
        <a:xfrm>
          <a:off x="4586949" y="461356"/>
          <a:ext cx="3008029" cy="3008029"/>
        </a:xfrm>
        <a:prstGeom prst="circularArrow">
          <a:avLst>
            <a:gd name="adj1" fmla="val 2469"/>
            <a:gd name="adj2" fmla="val 298973"/>
            <a:gd name="adj3" fmla="val 19525516"/>
            <a:gd name="adj4" fmla="val 12575511"/>
            <a:gd name="adj5" fmla="val 288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5E3B6-2A72-41BC-B96A-5E2801EA1862}">
      <dsp:nvSpPr>
        <dsp:cNvPr id="0" name=""/>
        <dsp:cNvSpPr/>
      </dsp:nvSpPr>
      <dsp:spPr>
        <a:xfrm>
          <a:off x="3728760" y="1262388"/>
          <a:ext cx="2248639" cy="8942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Научная революция</a:t>
          </a:r>
          <a:endParaRPr lang="ru-RU" sz="2900" kern="1200" dirty="0"/>
        </a:p>
      </dsp:txBody>
      <dsp:txXfrm>
        <a:off x="3728760" y="1262388"/>
        <a:ext cx="2248639" cy="894209"/>
      </dsp:txXfrm>
    </dsp:sp>
    <dsp:sp modelId="{4F2E7CDA-7F4B-4BE4-A3E5-10151FC8F5CD}">
      <dsp:nvSpPr>
        <dsp:cNvPr id="0" name=""/>
        <dsp:cNvSpPr/>
      </dsp:nvSpPr>
      <dsp:spPr>
        <a:xfrm>
          <a:off x="6331015" y="1709492"/>
          <a:ext cx="2529718" cy="2086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000" kern="1200" dirty="0"/>
        </a:p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Парадигмы 3</a:t>
          </a:r>
          <a:endParaRPr lang="ru-RU" sz="3000" kern="1200" dirty="0"/>
        </a:p>
      </dsp:txBody>
      <dsp:txXfrm>
        <a:off x="6331015" y="1709492"/>
        <a:ext cx="2529718" cy="1639384"/>
      </dsp:txXfrm>
    </dsp:sp>
    <dsp:sp modelId="{7E6558AE-960A-4FF3-AA3C-077E33577444}">
      <dsp:nvSpPr>
        <dsp:cNvPr id="0" name=""/>
        <dsp:cNvSpPr/>
      </dsp:nvSpPr>
      <dsp:spPr>
        <a:xfrm>
          <a:off x="6893174" y="3348877"/>
          <a:ext cx="2248639" cy="8942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Научная революция</a:t>
          </a:r>
          <a:endParaRPr lang="ru-RU" sz="2900" kern="1200" dirty="0"/>
        </a:p>
      </dsp:txBody>
      <dsp:txXfrm>
        <a:off x="6893174" y="3348877"/>
        <a:ext cx="2248639" cy="89420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7139CC-2C1F-4646-BEDF-5D71E084A864}">
      <dsp:nvSpPr>
        <dsp:cNvPr id="0" name=""/>
        <dsp:cNvSpPr/>
      </dsp:nvSpPr>
      <dsp:spPr>
        <a:xfrm>
          <a:off x="709235" y="1403896"/>
          <a:ext cx="3270747" cy="26976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Школа схоластики абстрактных форм и априорных утверждений</a:t>
          </a:r>
          <a:endParaRPr lang="ru-RU" sz="2400" kern="1200" dirty="0"/>
        </a:p>
      </dsp:txBody>
      <dsp:txXfrm>
        <a:off x="709235" y="1403896"/>
        <a:ext cx="3270747" cy="2119607"/>
      </dsp:txXfrm>
    </dsp:sp>
    <dsp:sp modelId="{EFC6D1AC-FC50-47BD-BA14-F876C09FF5EC}">
      <dsp:nvSpPr>
        <dsp:cNvPr id="0" name=""/>
        <dsp:cNvSpPr/>
      </dsp:nvSpPr>
      <dsp:spPr>
        <a:xfrm>
          <a:off x="2572903" y="2138316"/>
          <a:ext cx="3471240" cy="3471240"/>
        </a:xfrm>
        <a:prstGeom prst="leftCircularArrow">
          <a:avLst>
            <a:gd name="adj1" fmla="val 2766"/>
            <a:gd name="adj2" fmla="val 337293"/>
            <a:gd name="adj3" fmla="val 2112803"/>
            <a:gd name="adj4" fmla="val 9024489"/>
            <a:gd name="adj5" fmla="val 32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152630-0D58-4B1B-AFBC-792A86B609D9}">
      <dsp:nvSpPr>
        <dsp:cNvPr id="0" name=""/>
        <dsp:cNvSpPr/>
      </dsp:nvSpPr>
      <dsp:spPr>
        <a:xfrm>
          <a:off x="1436068" y="3523504"/>
          <a:ext cx="2907331" cy="11561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Научная революция</a:t>
          </a:r>
          <a:endParaRPr lang="ru-RU" sz="3700" kern="1200" dirty="0"/>
        </a:p>
      </dsp:txBody>
      <dsp:txXfrm>
        <a:off x="1436068" y="3523504"/>
        <a:ext cx="2907331" cy="1156149"/>
      </dsp:txXfrm>
    </dsp:sp>
    <dsp:sp modelId="{31BC322B-6969-4F4C-8CE0-F5431BEBB1E8}">
      <dsp:nvSpPr>
        <dsp:cNvPr id="0" name=""/>
        <dsp:cNvSpPr/>
      </dsp:nvSpPr>
      <dsp:spPr>
        <a:xfrm>
          <a:off x="4800600" y="1403896"/>
          <a:ext cx="3270747" cy="26976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Школа позитивного, эмпирического знания с опорой на эксперимент</a:t>
          </a:r>
          <a:endParaRPr lang="ru-RU" sz="2400" kern="1200" dirty="0"/>
        </a:p>
      </dsp:txBody>
      <dsp:txXfrm>
        <a:off x="4800600" y="1981971"/>
        <a:ext cx="3270747" cy="2119607"/>
      </dsp:txXfrm>
    </dsp:sp>
    <dsp:sp modelId="{3705E3B6-2A72-41BC-B96A-5E2801EA1862}">
      <dsp:nvSpPr>
        <dsp:cNvPr id="0" name=""/>
        <dsp:cNvSpPr/>
      </dsp:nvSpPr>
      <dsp:spPr>
        <a:xfrm>
          <a:off x="5527432" y="825821"/>
          <a:ext cx="2907331" cy="11561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Научная революция</a:t>
          </a:r>
          <a:endParaRPr lang="ru-RU" sz="3700" kern="1200" dirty="0"/>
        </a:p>
      </dsp:txBody>
      <dsp:txXfrm>
        <a:off x="5527432" y="825821"/>
        <a:ext cx="2907331" cy="115614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7139CC-2C1F-4646-BEDF-5D71E084A864}">
      <dsp:nvSpPr>
        <dsp:cNvPr id="0" name=""/>
        <dsp:cNvSpPr/>
      </dsp:nvSpPr>
      <dsp:spPr>
        <a:xfrm>
          <a:off x="709235" y="1403896"/>
          <a:ext cx="3270747" cy="26976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Схоластика</a:t>
          </a:r>
          <a:endParaRPr lang="ru-RU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Религиозная идеология</a:t>
          </a:r>
          <a:endParaRPr lang="ru-RU" sz="2400" kern="1200" dirty="0"/>
        </a:p>
      </dsp:txBody>
      <dsp:txXfrm>
        <a:off x="709235" y="1403896"/>
        <a:ext cx="3270747" cy="2119607"/>
      </dsp:txXfrm>
    </dsp:sp>
    <dsp:sp modelId="{EFC6D1AC-FC50-47BD-BA14-F876C09FF5EC}">
      <dsp:nvSpPr>
        <dsp:cNvPr id="0" name=""/>
        <dsp:cNvSpPr/>
      </dsp:nvSpPr>
      <dsp:spPr>
        <a:xfrm>
          <a:off x="2572903" y="2138316"/>
          <a:ext cx="3471240" cy="3471240"/>
        </a:xfrm>
        <a:prstGeom prst="leftCircularArrow">
          <a:avLst>
            <a:gd name="adj1" fmla="val 2766"/>
            <a:gd name="adj2" fmla="val 337293"/>
            <a:gd name="adj3" fmla="val 2112803"/>
            <a:gd name="adj4" fmla="val 9024489"/>
            <a:gd name="adj5" fmla="val 32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152630-0D58-4B1B-AFBC-792A86B609D9}">
      <dsp:nvSpPr>
        <dsp:cNvPr id="0" name=""/>
        <dsp:cNvSpPr/>
      </dsp:nvSpPr>
      <dsp:spPr>
        <a:xfrm>
          <a:off x="1436068" y="3523504"/>
          <a:ext cx="2907331" cy="11561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Научная революция</a:t>
          </a:r>
          <a:endParaRPr lang="ru-RU" sz="3700" kern="1200" dirty="0"/>
        </a:p>
      </dsp:txBody>
      <dsp:txXfrm>
        <a:off x="1436068" y="3523504"/>
        <a:ext cx="2907331" cy="1156149"/>
      </dsp:txXfrm>
    </dsp:sp>
    <dsp:sp modelId="{31BC322B-6969-4F4C-8CE0-F5431BEBB1E8}">
      <dsp:nvSpPr>
        <dsp:cNvPr id="0" name=""/>
        <dsp:cNvSpPr/>
      </dsp:nvSpPr>
      <dsp:spPr>
        <a:xfrm>
          <a:off x="4800600" y="1403896"/>
          <a:ext cx="3270747" cy="26976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рационализация</a:t>
          </a:r>
          <a:endParaRPr lang="ru-RU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Систематизация</a:t>
          </a:r>
          <a:endParaRPr lang="ru-RU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Научный атеизм</a:t>
          </a: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/>
        </a:p>
      </dsp:txBody>
      <dsp:txXfrm>
        <a:off x="4800600" y="1981971"/>
        <a:ext cx="3270747" cy="2119607"/>
      </dsp:txXfrm>
    </dsp:sp>
    <dsp:sp modelId="{3705E3B6-2A72-41BC-B96A-5E2801EA1862}">
      <dsp:nvSpPr>
        <dsp:cNvPr id="0" name=""/>
        <dsp:cNvSpPr/>
      </dsp:nvSpPr>
      <dsp:spPr>
        <a:xfrm>
          <a:off x="5527432" y="825821"/>
          <a:ext cx="2907331" cy="11561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Научная революция</a:t>
          </a:r>
          <a:endParaRPr lang="ru-RU" sz="3700" kern="1200" dirty="0"/>
        </a:p>
      </dsp:txBody>
      <dsp:txXfrm>
        <a:off x="5527432" y="825821"/>
        <a:ext cx="2907331" cy="11561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F78A2-9BA9-42E8-9269-9B8E26895D6D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B2466-1C04-424B-8377-F7792D035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pedlib.ru/Books/1/0075/1_007-1.s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2348880"/>
            <a:ext cx="8535424" cy="3600400"/>
          </a:xfrm>
        </p:spPr>
        <p:txBody>
          <a:bodyPr>
            <a:normAutofit/>
          </a:bodyPr>
          <a:lstStyle/>
          <a:p>
            <a:r>
              <a:rPr lang="ru-RU" sz="4000" i="1" dirty="0" smtClean="0"/>
              <a:t>Методология теории и методики обучения ИЯ.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32656"/>
            <a:ext cx="6480048" cy="1752600"/>
          </a:xfrm>
        </p:spPr>
        <p:txBody>
          <a:bodyPr/>
          <a:lstStyle/>
          <a:p>
            <a:r>
              <a:rPr lang="ru-RU" dirty="0" smtClean="0"/>
              <a:t>Тема 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550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5517232"/>
            <a:ext cx="820891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Внутренняя логика науки</a:t>
            </a:r>
          </a:p>
          <a:p>
            <a:pPr algn="ctr"/>
            <a:r>
              <a:rPr lang="ru-RU" sz="2400" dirty="0" smtClean="0"/>
              <a:t>Внешние факторы: общественно-экономические, политические , культурные и др.</a:t>
            </a:r>
            <a:endParaRPr lang="ru-RU" sz="2400" dirty="0"/>
          </a:p>
        </p:txBody>
      </p:sp>
      <p:sp>
        <p:nvSpPr>
          <p:cNvPr id="6" name="Стрелка вверх 5"/>
          <p:cNvSpPr/>
          <p:nvPr/>
        </p:nvSpPr>
        <p:spPr>
          <a:xfrm>
            <a:off x="4283968" y="4581128"/>
            <a:ext cx="936104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241232" cy="9221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7CB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Научная картина мира</a:t>
            </a:r>
            <a:endParaRPr lang="ru-RU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7CB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5048" y="1196752"/>
            <a:ext cx="8568952" cy="5661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«Научные парадигмы»</a:t>
            </a:r>
          </a:p>
          <a:p>
            <a:r>
              <a:rPr lang="ru-RU" dirty="0" smtClean="0"/>
              <a:t>Создают доминантный в данную общественно-историческую эпоху образ мира.</a:t>
            </a:r>
          </a:p>
          <a:p>
            <a:r>
              <a:rPr lang="ru-RU" dirty="0" smtClean="0"/>
              <a:t>Определяют связь науки и практики</a:t>
            </a:r>
          </a:p>
          <a:p>
            <a:r>
              <a:rPr lang="ru-RU" dirty="0" smtClean="0"/>
              <a:t>Задают «пространство» для постановки и решения теоретических и практических проблем, способов, форм, методов и средств их решения и воплощения в проектируемую социальную реальность.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476672"/>
          <a:ext cx="9144000" cy="550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6027003"/>
            <a:ext cx="820891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«Великая дидактика» Я.А. Коменского = феномен новой классно-урочной дидактики Нового Времени</a:t>
            </a:r>
            <a:endParaRPr lang="ru-RU" sz="2400" dirty="0"/>
          </a:p>
        </p:txBody>
      </p:sp>
      <p:sp>
        <p:nvSpPr>
          <p:cNvPr id="6" name="Стрелка вверх 5"/>
          <p:cNvSpPr/>
          <p:nvPr/>
        </p:nvSpPr>
        <p:spPr>
          <a:xfrm>
            <a:off x="4283968" y="4581128"/>
            <a:ext cx="936104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241232" cy="77809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7CB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Научные революции в науке об образовании (воспитание)</a:t>
            </a:r>
            <a:endParaRPr lang="ru-RU" sz="3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7CB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6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476672"/>
          <a:ext cx="9144000" cy="550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6027003"/>
            <a:ext cx="820891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Проект эпохи Просвещения: освобождение от остатков феодализма </a:t>
            </a:r>
            <a:endParaRPr lang="ru-RU" sz="2400" dirty="0"/>
          </a:p>
        </p:txBody>
      </p:sp>
      <p:sp>
        <p:nvSpPr>
          <p:cNvPr id="6" name="Стрелка вверх 5"/>
          <p:cNvSpPr/>
          <p:nvPr/>
        </p:nvSpPr>
        <p:spPr>
          <a:xfrm>
            <a:off x="4283968" y="4581128"/>
            <a:ext cx="936104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57224" y="357166"/>
            <a:ext cx="7241232" cy="77809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7CB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Научные революции в науке об образовании (воспитание)</a:t>
            </a:r>
            <a:endParaRPr lang="ru-RU" sz="3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7CB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6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241232" cy="77809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7CB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Научные революции в науке об образовании (воспитание)</a:t>
            </a:r>
            <a:endParaRPr lang="ru-RU" sz="3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7CB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Признаки научных революций (сдвигов) в гуманитарном научном знании:</a:t>
            </a:r>
          </a:p>
          <a:p>
            <a:pPr marL="550926" indent="-514350">
              <a:buAutoNum type="arabicParenR"/>
            </a:pPr>
            <a:r>
              <a:rPr lang="ru-RU" dirty="0" smtClean="0"/>
              <a:t>Гуманитарное знание захватывает знание естественнонаучное;</a:t>
            </a:r>
          </a:p>
          <a:p>
            <a:pPr marL="550926" indent="-514350">
              <a:buAutoNum type="arabicParenR"/>
            </a:pPr>
            <a:r>
              <a:rPr lang="ru-RU" dirty="0" smtClean="0"/>
              <a:t>Объект познания ранее стоял над познающим субъектом; ныне познающий субъект занимает место </a:t>
            </a:r>
            <a:r>
              <a:rPr lang="ru-RU" b="1" i="1" dirty="0" smtClean="0"/>
              <a:t>рядом</a:t>
            </a:r>
            <a:r>
              <a:rPr lang="ru-RU" dirty="0" smtClean="0"/>
              <a:t> с объектом познания;</a:t>
            </a:r>
          </a:p>
          <a:p>
            <a:pPr marL="550926" indent="-514350">
              <a:buAutoNum type="arabicParenR"/>
            </a:pPr>
            <a:r>
              <a:rPr lang="ru-RU" dirty="0" smtClean="0"/>
              <a:t>В педагогическое знание из естественнонаучной и математической сферы знаний вторгаются  механизмы оценки качества процесса, измерители, связанные с мониторингом, с качественными количественными закономерностями, с общими </a:t>
            </a:r>
            <a:r>
              <a:rPr lang="ru-RU" dirty="0" err="1" smtClean="0"/>
              <a:t>квалиметрическими</a:t>
            </a:r>
            <a:r>
              <a:rPr lang="ru-RU" dirty="0" smtClean="0"/>
              <a:t> показателями.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9248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Сдвиги в науке об образовании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08720"/>
          <a:ext cx="9144000" cy="5807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БЫЛО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СТАНОВИТСЯ</a:t>
                      </a:r>
                      <a:endParaRPr lang="ru-RU" sz="2000" b="1" dirty="0"/>
                    </a:p>
                  </a:txBody>
                  <a:tcPr/>
                </a:tc>
              </a:tr>
              <a:tr h="46785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Образование на</a:t>
                      </a:r>
                      <a:r>
                        <a:rPr lang="ru-RU" sz="2000" baseline="0" dirty="0" smtClean="0"/>
                        <a:t> всю жизнь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Образование через всю жизнь</a:t>
                      </a:r>
                      <a:endParaRPr lang="ru-RU" sz="20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Доминанта производства – конвейер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Доминанта производства – сеть </a:t>
                      </a:r>
                      <a:endParaRPr lang="ru-RU" sz="2000" dirty="0"/>
                    </a:p>
                  </a:txBody>
                  <a:tcPr/>
                </a:tc>
              </a:tr>
              <a:tr h="59492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Отраслевой принцип организации труда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Сетевой принцип организации труда </a:t>
                      </a:r>
                      <a:endParaRPr lang="ru-RU" sz="2000" dirty="0"/>
                    </a:p>
                  </a:txBody>
                  <a:tcPr/>
                </a:tc>
              </a:tr>
              <a:tr h="37908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Доминанта обучения - ЗУН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Доминанта обучения - компетенции</a:t>
                      </a:r>
                      <a:endParaRPr lang="ru-RU" sz="2000" dirty="0"/>
                    </a:p>
                  </a:txBody>
                  <a:tcPr/>
                </a:tc>
              </a:tr>
              <a:tr h="59492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Приоритет</a:t>
                      </a:r>
                      <a:r>
                        <a:rPr lang="ru-RU" sz="2000" baseline="0" dirty="0" smtClean="0"/>
                        <a:t> жесткой технологии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Приоритет самоорганизации, обратных связей</a:t>
                      </a:r>
                      <a:endParaRPr lang="ru-RU" sz="2000" dirty="0"/>
                    </a:p>
                  </a:txBody>
                  <a:tcPr/>
                </a:tc>
              </a:tr>
              <a:tr h="59492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Приоритет социальных</a:t>
                      </a:r>
                      <a:r>
                        <a:rPr lang="ru-RU" sz="2000" baseline="0" dirty="0" smtClean="0"/>
                        <a:t> систем прямого, директивного управления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Тенденция</a:t>
                      </a:r>
                      <a:r>
                        <a:rPr lang="ru-RU" sz="2000" baseline="0" dirty="0" smtClean="0"/>
                        <a:t> применения социальных систем гибкого, нежесткого управления</a:t>
                      </a:r>
                      <a:endParaRPr lang="ru-RU" sz="2000" dirty="0"/>
                    </a:p>
                  </a:txBody>
                  <a:tcPr/>
                </a:tc>
              </a:tr>
              <a:tr h="59492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Дифференциация, узкая специализация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Систематизация через интеграцию</a:t>
                      </a:r>
                      <a:endParaRPr lang="ru-RU" sz="2000" dirty="0"/>
                    </a:p>
                  </a:txBody>
                  <a:tcPr/>
                </a:tc>
              </a:tr>
              <a:tr h="59492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Доминанта воспитания </a:t>
                      </a:r>
                      <a:r>
                        <a:rPr lang="ru-RU" sz="2000" dirty="0" err="1" smtClean="0"/>
                        <a:t>деятельностного</a:t>
                      </a:r>
                      <a:r>
                        <a:rPr lang="ru-RU" sz="2000" dirty="0" smtClean="0"/>
                        <a:t> типа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Постепенный переход к доминанте воспитания герменевтического, понимающего типа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241232" cy="77809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7CB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Научные революции в науке об образовании</a:t>
            </a:r>
            <a:endParaRPr lang="ru-RU" sz="3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7CB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Новые факторы сдвигов в гуманитарном научном знании:</a:t>
            </a:r>
          </a:p>
          <a:p>
            <a:pPr marL="550926" indent="-514350">
              <a:buAutoNum type="arabicParenR"/>
            </a:pPr>
            <a:r>
              <a:rPr lang="ru-RU" dirty="0" smtClean="0"/>
              <a:t>Неоднозначное многообразие социальных перспектив, образов и стилей жизни, нетрадиционных моделей и императивов поведения (этническая пестрота, нивелирование жизни в социальных мегаполисах)</a:t>
            </a:r>
          </a:p>
          <a:p>
            <a:pPr marL="550926" indent="-514350">
              <a:buAutoNum type="arabicParenR"/>
            </a:pPr>
            <a:r>
              <a:rPr lang="ru-RU" dirty="0" smtClean="0"/>
              <a:t>Усиление внутренней мобильности общества, его социальное и этническое перемешивание</a:t>
            </a:r>
          </a:p>
          <a:p>
            <a:pPr marL="550926" indent="-514350">
              <a:buAutoNum type="arabicParenR"/>
            </a:pPr>
            <a:r>
              <a:rPr lang="ru-RU" dirty="0" smtClean="0"/>
              <a:t>Утрата молодежью значительной части традиционных трудовых навыков</a:t>
            </a:r>
          </a:p>
          <a:p>
            <a:pPr marL="550926" indent="-514350">
              <a:buAutoNum type="arabicParenR"/>
            </a:pPr>
            <a:r>
              <a:rPr lang="ru-RU" dirty="0" smtClean="0"/>
              <a:t>Усложнение многообразия молодежных </a:t>
            </a:r>
            <a:r>
              <a:rPr lang="ru-RU" dirty="0" err="1" smtClean="0"/>
              <a:t>субкультурных</a:t>
            </a:r>
            <a:r>
              <a:rPr lang="ru-RU" dirty="0" smtClean="0"/>
              <a:t> групп и объединений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241232" cy="77809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7CB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Научные революции в науке об образовании</a:t>
            </a:r>
            <a:endParaRPr lang="ru-RU" sz="3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7CB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Новые факторы сдвигов в гуманитарном научном знании:</a:t>
            </a:r>
          </a:p>
          <a:p>
            <a:pPr marL="550926" indent="-514350">
              <a:buAutoNum type="arabicParenR" startAt="5"/>
            </a:pPr>
            <a:r>
              <a:rPr lang="ru-RU" dirty="0" smtClean="0"/>
              <a:t>Развитие новых социальных религий, сект, культов</a:t>
            </a:r>
          </a:p>
          <a:p>
            <a:pPr marL="550926" indent="-514350">
              <a:buAutoNum type="arabicParenR" startAt="5"/>
            </a:pPr>
            <a:r>
              <a:rPr lang="ru-RU" dirty="0" smtClean="0"/>
              <a:t>Информатизация общества</a:t>
            </a:r>
          </a:p>
          <a:p>
            <a:pPr marL="550926" indent="-514350">
              <a:buAutoNum type="arabicParenR" startAt="5"/>
            </a:pPr>
            <a:r>
              <a:rPr lang="ru-RU" dirty="0" smtClean="0"/>
              <a:t>Социальное расслоение</a:t>
            </a:r>
          </a:p>
          <a:p>
            <a:pPr marL="550926" indent="-514350">
              <a:buAutoNum type="arabicParenR" startAt="5"/>
            </a:pPr>
            <a:r>
              <a:rPr lang="ru-RU" dirty="0" smtClean="0"/>
              <a:t>Резкое удорожание конкуренции на потребительском рынке выпускников образовательных учреждений</a:t>
            </a:r>
          </a:p>
          <a:p>
            <a:pPr marL="550926" indent="-514350">
              <a:buAutoNum type="arabicParenR" startAt="5"/>
            </a:pPr>
            <a:r>
              <a:rPr lang="ru-RU" dirty="0" smtClean="0"/>
              <a:t>Факторы риска вредных воздействий социальной среды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241232" cy="77809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7CB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Научные революции в науке об образовании</a:t>
            </a:r>
            <a:endParaRPr lang="ru-RU" sz="3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7CB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Признаки </a:t>
            </a:r>
            <a:r>
              <a:rPr lang="ru-RU" dirty="0" err="1" smtClean="0"/>
              <a:t>постнеклассической</a:t>
            </a:r>
            <a:r>
              <a:rPr lang="ru-RU" dirty="0" smtClean="0"/>
              <a:t> рациональности парадигмы науки (глобальный эволюционный переворот):</a:t>
            </a:r>
          </a:p>
          <a:p>
            <a:pPr marL="550926" indent="-514350">
              <a:buAutoNum type="arabicParenR"/>
            </a:pPr>
            <a:r>
              <a:rPr lang="ru-RU" dirty="0" smtClean="0"/>
              <a:t>Тоталитарный кризис индустриальной эпохи в глобальном формате и переход к т.н. информационному постиндустриальному обществу.</a:t>
            </a:r>
          </a:p>
          <a:p>
            <a:pPr marL="550926" indent="-514350">
              <a:buAutoNum type="arabicParenR"/>
            </a:pPr>
            <a:r>
              <a:rPr lang="ru-RU" dirty="0" smtClean="0"/>
              <a:t>Постмодернизм</a:t>
            </a:r>
          </a:p>
          <a:p>
            <a:pPr marL="550926" indent="-514350">
              <a:buAutoNum type="arabicParenR"/>
            </a:pPr>
            <a:r>
              <a:rPr lang="ru-RU" dirty="0" smtClean="0"/>
              <a:t>Сдвиг общенаучной методологии от результативности к </a:t>
            </a:r>
            <a:r>
              <a:rPr lang="ru-RU" i="1" u="sng" dirty="0" err="1" smtClean="0"/>
              <a:t>процессуальности</a:t>
            </a:r>
            <a:r>
              <a:rPr lang="ru-RU" dirty="0" smtClean="0"/>
              <a:t> результата</a:t>
            </a:r>
          </a:p>
          <a:p>
            <a:pPr marL="550926" indent="-514350">
              <a:buAutoNum type="arabicParenR"/>
            </a:pPr>
            <a:r>
              <a:rPr lang="ru-RU" dirty="0" smtClean="0"/>
              <a:t>Переход на исследование и освоение сложных саморазвивающихся систем.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241232" cy="77809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7CB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Научные революции в науке об образовании</a:t>
            </a:r>
            <a:endParaRPr lang="ru-RU" sz="3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7CB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Изменения в науке об образовании:</a:t>
            </a:r>
          </a:p>
          <a:p>
            <a:pPr marL="550926" indent="-514350">
              <a:buAutoNum type="arabicParenR"/>
            </a:pPr>
            <a:r>
              <a:rPr lang="ru-RU" dirty="0" smtClean="0"/>
              <a:t>Изменение содержательно-целевых , </a:t>
            </a:r>
            <a:r>
              <a:rPr lang="ru-RU" dirty="0" err="1" smtClean="0"/>
              <a:t>аксиологических</a:t>
            </a:r>
            <a:r>
              <a:rPr lang="ru-RU" dirty="0" smtClean="0"/>
              <a:t> и </a:t>
            </a:r>
            <a:r>
              <a:rPr lang="ru-RU" dirty="0" err="1" smtClean="0"/>
              <a:t>эпистемиологических</a:t>
            </a:r>
            <a:r>
              <a:rPr lang="ru-RU" dirty="0" smtClean="0"/>
              <a:t> программ, методологических подходов, корректировка общетеоретического аппарата и опытно-экспериментального инструментария;</a:t>
            </a:r>
          </a:p>
          <a:p>
            <a:pPr marL="550926" indent="-514350">
              <a:buAutoNum type="arabicParenR"/>
            </a:pPr>
            <a:r>
              <a:rPr lang="ru-RU" dirty="0" smtClean="0"/>
              <a:t>Смещение методических акцентов в прикладных педагогических исследованиях на более активную разработку и применение идей системного подхода и </a:t>
            </a:r>
            <a:r>
              <a:rPr lang="ru-RU" dirty="0" err="1" smtClean="0"/>
              <a:t>синергийной</a:t>
            </a:r>
            <a:r>
              <a:rPr lang="ru-RU" dirty="0" smtClean="0"/>
              <a:t> методологии</a:t>
            </a:r>
          </a:p>
          <a:p>
            <a:pPr marL="550926" indent="-514350">
              <a:buAutoNum type="arabicParenR"/>
            </a:pPr>
            <a:r>
              <a:rPr lang="ru-RU" dirty="0" smtClean="0"/>
              <a:t>Усиление действия новых факторов обучения (непрерывность, вариативность, </a:t>
            </a:r>
            <a:r>
              <a:rPr lang="ru-RU" dirty="0" err="1" smtClean="0"/>
              <a:t>мультимедийность</a:t>
            </a:r>
            <a:r>
              <a:rPr lang="ru-RU" dirty="0" smtClean="0"/>
              <a:t>, </a:t>
            </a:r>
            <a:r>
              <a:rPr lang="ru-RU" dirty="0" err="1" smtClean="0"/>
              <a:t>дистантность</a:t>
            </a:r>
            <a:r>
              <a:rPr lang="ru-RU" smtClean="0"/>
              <a:t>)</a:t>
            </a:r>
          </a:p>
          <a:p>
            <a:pPr marL="550926" indent="-514350">
              <a:buAutoNum type="arabicParenR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568952" cy="5328592"/>
          </a:xfrm>
        </p:spPr>
        <p:txBody>
          <a:bodyPr>
            <a:normAutofit/>
          </a:bodyPr>
          <a:lstStyle/>
          <a:p>
            <a:r>
              <a:rPr lang="ru-RU" dirty="0" smtClean="0"/>
              <a:t> «Научная картина мира» и ее сателлиты.  </a:t>
            </a:r>
          </a:p>
          <a:p>
            <a:r>
              <a:rPr lang="ru-RU" dirty="0" smtClean="0"/>
              <a:t>«Научные революции» </a:t>
            </a:r>
            <a:r>
              <a:rPr lang="ru-RU" dirty="0" smtClean="0"/>
              <a:t>в </a:t>
            </a:r>
            <a:r>
              <a:rPr lang="ru-RU" dirty="0" smtClean="0"/>
              <a:t>обучении ИЯ.</a:t>
            </a:r>
            <a:endParaRPr lang="ru-RU" dirty="0" smtClean="0"/>
          </a:p>
          <a:p>
            <a:r>
              <a:rPr lang="ru-RU" dirty="0" smtClean="0"/>
              <a:t>Предмет </a:t>
            </a:r>
            <a:r>
              <a:rPr lang="ru-RU" dirty="0" smtClean="0"/>
              <a:t>методики </a:t>
            </a:r>
            <a:r>
              <a:rPr lang="ru-RU" dirty="0" smtClean="0"/>
              <a:t>и предмет </a:t>
            </a:r>
            <a:r>
              <a:rPr lang="ru-RU" dirty="0" err="1" smtClean="0"/>
              <a:t>методическихисследований</a:t>
            </a:r>
            <a:r>
              <a:rPr lang="ru-RU" dirty="0" smtClean="0"/>
              <a:t>; эволюция предмета.</a:t>
            </a:r>
          </a:p>
          <a:p>
            <a:r>
              <a:rPr lang="ru-RU" dirty="0" smtClean="0"/>
              <a:t>Основные научные парадигмы в методической науке.</a:t>
            </a:r>
          </a:p>
          <a:p>
            <a:r>
              <a:rPr lang="ru-RU" dirty="0" err="1" smtClean="0"/>
              <a:t>Парадигмальные</a:t>
            </a:r>
            <a:r>
              <a:rPr lang="ru-RU" dirty="0" smtClean="0"/>
              <a:t> черты современной методической науки.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37CBFF"/>
                </a:solidFill>
              </a:rPr>
              <a:t>3</a:t>
            </a:r>
            <a:r>
              <a:rPr lang="ru-RU" sz="4000" i="1" dirty="0" smtClean="0">
                <a:solidFill>
                  <a:srgbClr val="37CBFF"/>
                </a:solidFill>
              </a:rPr>
              <a:t>. Предмет </a:t>
            </a:r>
            <a:r>
              <a:rPr lang="ru-RU" sz="4000" i="1" dirty="0" err="1" smtClean="0">
                <a:solidFill>
                  <a:srgbClr val="37CBFF"/>
                </a:solidFill>
              </a:rPr>
              <a:t>методикии</a:t>
            </a:r>
            <a:r>
              <a:rPr lang="ru-RU" sz="4000" i="1" dirty="0" smtClean="0">
                <a:solidFill>
                  <a:srgbClr val="37CBFF"/>
                </a:solidFill>
              </a:rPr>
              <a:t> </a:t>
            </a:r>
            <a:r>
              <a:rPr lang="ru-RU" sz="4000" i="1" dirty="0" err="1" smtClean="0">
                <a:solidFill>
                  <a:srgbClr val="37CBFF"/>
                </a:solidFill>
              </a:rPr>
              <a:t>предмет</a:t>
            </a:r>
            <a:r>
              <a:rPr lang="ru-RU" sz="4000" i="1" dirty="0" smtClean="0">
                <a:solidFill>
                  <a:srgbClr val="37CBFF"/>
                </a:solidFill>
              </a:rPr>
              <a:t> </a:t>
            </a:r>
            <a:r>
              <a:rPr lang="ru-RU" sz="4000" i="1" dirty="0" smtClean="0">
                <a:solidFill>
                  <a:srgbClr val="37CBFF"/>
                </a:solidFill>
              </a:rPr>
              <a:t>методических исследований</a:t>
            </a:r>
            <a:r>
              <a:rPr lang="en-US" i="1" dirty="0" smtClean="0">
                <a:solidFill>
                  <a:srgbClr val="37CBFF"/>
                </a:solidFill>
              </a:rPr>
              <a:t/>
            </a:r>
            <a:br>
              <a:rPr lang="en-US" i="1" dirty="0" smtClean="0">
                <a:solidFill>
                  <a:srgbClr val="37CBFF"/>
                </a:solidFill>
              </a:rPr>
            </a:br>
            <a:endParaRPr lang="ru-RU" sz="1300" i="1" dirty="0">
              <a:solidFill>
                <a:srgbClr val="37CB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ru-RU" dirty="0" smtClean="0"/>
              <a:t>Предмет </a:t>
            </a:r>
            <a:r>
              <a:rPr lang="ru-RU" dirty="0" smtClean="0"/>
              <a:t>методики – 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Эволюция предмета </a:t>
            </a:r>
            <a:r>
              <a:rPr lang="ru-RU" dirty="0" smtClean="0"/>
              <a:t>методики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37CBFF"/>
                </a:solidFill>
              </a:rPr>
              <a:t>3</a:t>
            </a:r>
            <a:r>
              <a:rPr lang="ru-RU" sz="4000" i="1" dirty="0" smtClean="0">
                <a:solidFill>
                  <a:srgbClr val="37CBFF"/>
                </a:solidFill>
              </a:rPr>
              <a:t>. Предмет педагогики и предмет педагогических исследований</a:t>
            </a:r>
            <a:r>
              <a:rPr lang="en-US" i="1" dirty="0" smtClean="0">
                <a:solidFill>
                  <a:srgbClr val="37CBFF"/>
                </a:solidFill>
              </a:rPr>
              <a:t/>
            </a:r>
            <a:br>
              <a:rPr lang="en-US" i="1" dirty="0" smtClean="0">
                <a:solidFill>
                  <a:srgbClr val="37CBFF"/>
                </a:solidFill>
              </a:rPr>
            </a:br>
            <a:r>
              <a:rPr lang="ru-RU" sz="1600" i="1" dirty="0" smtClean="0"/>
              <a:t>(Педагогика / под ред. В.А, </a:t>
            </a:r>
            <a:r>
              <a:rPr lang="ru-RU" sz="1600" i="1" dirty="0" err="1" smtClean="0"/>
              <a:t>Сластенина</a:t>
            </a:r>
            <a:r>
              <a:rPr lang="ru-RU" sz="1600" i="1" dirty="0" smtClean="0"/>
              <a:t> </a:t>
            </a:r>
            <a:r>
              <a:rPr lang="en-US" sz="1600" i="1" dirty="0" smtClean="0"/>
              <a:t> - </a:t>
            </a:r>
            <a:r>
              <a:rPr lang="en-US" sz="1600" i="1" dirty="0" smtClean="0">
                <a:hlinkClick r:id="rId2"/>
              </a:rPr>
              <a:t>http:</a:t>
            </a:r>
            <a:r>
              <a:rPr lang="ru-RU" sz="1600" i="1" dirty="0" smtClean="0">
                <a:hlinkClick r:id="rId2"/>
              </a:rPr>
              <a:t>//</a:t>
            </a:r>
            <a:r>
              <a:rPr lang="en-US" sz="1600" i="1" dirty="0" smtClean="0">
                <a:hlinkClick r:id="rId2"/>
              </a:rPr>
              <a:t>pedlib.ru</a:t>
            </a:r>
            <a:r>
              <a:rPr lang="ru-RU" sz="1600" i="1" dirty="0" smtClean="0">
                <a:hlinkClick r:id="rId2"/>
              </a:rPr>
              <a:t>/</a:t>
            </a:r>
            <a:r>
              <a:rPr lang="en-US" sz="1600" i="1" dirty="0" smtClean="0">
                <a:hlinkClick r:id="rId2"/>
              </a:rPr>
              <a:t>Books</a:t>
            </a:r>
            <a:r>
              <a:rPr lang="ru-RU" sz="1600" i="1" dirty="0" smtClean="0">
                <a:hlinkClick r:id="rId2"/>
              </a:rPr>
              <a:t>/1/0075/1_007-1</a:t>
            </a:r>
            <a:r>
              <a:rPr lang="en-US" sz="1600" i="1" dirty="0" smtClean="0">
                <a:hlinkClick r:id="rId2"/>
              </a:rPr>
              <a:t>.</a:t>
            </a:r>
            <a:r>
              <a:rPr lang="en-US" sz="1600" i="1" dirty="0" err="1" smtClean="0">
                <a:hlinkClick r:id="rId2"/>
              </a:rPr>
              <a:t>shtml</a:t>
            </a:r>
            <a:r>
              <a:rPr lang="en-US" sz="1600" i="1" dirty="0" smtClean="0"/>
              <a:t>)</a:t>
            </a:r>
            <a:r>
              <a:rPr lang="ru-RU" sz="1300" i="1" dirty="0" smtClean="0"/>
              <a:t/>
            </a:r>
            <a:br>
              <a:rPr lang="ru-RU" sz="1300" i="1" dirty="0" smtClean="0"/>
            </a:br>
            <a:endParaRPr lang="ru-RU" sz="1300" i="1" dirty="0">
              <a:solidFill>
                <a:srgbClr val="37CB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ru-RU" dirty="0" smtClean="0"/>
              <a:t>Виды педагогических исследований– 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Эволюция видов педагогических исследований -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37CBFF"/>
                </a:solidFill>
              </a:rPr>
              <a:t>3</a:t>
            </a:r>
            <a:r>
              <a:rPr lang="ru-RU" sz="4000" i="1" dirty="0" smtClean="0">
                <a:solidFill>
                  <a:srgbClr val="37CBFF"/>
                </a:solidFill>
              </a:rPr>
              <a:t>. Предмет </a:t>
            </a:r>
            <a:r>
              <a:rPr lang="ru-RU" sz="4000" i="1" dirty="0" smtClean="0">
                <a:solidFill>
                  <a:srgbClr val="37CBFF"/>
                </a:solidFill>
              </a:rPr>
              <a:t>методики </a:t>
            </a:r>
            <a:r>
              <a:rPr lang="ru-RU" sz="4000" i="1" dirty="0" smtClean="0">
                <a:solidFill>
                  <a:srgbClr val="37CBFF"/>
                </a:solidFill>
              </a:rPr>
              <a:t>и предмет </a:t>
            </a:r>
            <a:r>
              <a:rPr lang="ru-RU" sz="4000" i="1" dirty="0" smtClean="0">
                <a:solidFill>
                  <a:srgbClr val="37CBFF"/>
                </a:solidFill>
              </a:rPr>
              <a:t>методических исследований</a:t>
            </a:r>
            <a:r>
              <a:rPr lang="en-US" i="1" dirty="0" smtClean="0">
                <a:solidFill>
                  <a:srgbClr val="37CBFF"/>
                </a:solidFill>
              </a:rPr>
              <a:t/>
            </a:r>
            <a:br>
              <a:rPr lang="en-US" i="1" dirty="0" smtClean="0">
                <a:solidFill>
                  <a:srgbClr val="37CBFF"/>
                </a:solidFill>
              </a:rPr>
            </a:br>
            <a:r>
              <a:rPr lang="ru-RU" sz="1600" i="1" dirty="0" smtClean="0"/>
              <a:t>(</a:t>
            </a:r>
            <a:endParaRPr lang="ru-RU" sz="1300" i="1" dirty="0">
              <a:solidFill>
                <a:srgbClr val="37CB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ru-RU" dirty="0" smtClean="0"/>
              <a:t>Объект </a:t>
            </a:r>
            <a:r>
              <a:rPr lang="ru-RU" dirty="0" smtClean="0"/>
              <a:t>диссертационного исследования – 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Предмет </a:t>
            </a:r>
            <a:r>
              <a:rPr lang="ru-RU" dirty="0" smtClean="0"/>
              <a:t>диссертационного исследования -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rgbClr val="37CBFF"/>
                </a:solidFill>
              </a:rPr>
              <a:t>4. Основные научные парадигмы в методической науке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971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1</a:t>
            </a:r>
            <a:r>
              <a:rPr lang="ru-RU" sz="2200" dirty="0" smtClean="0"/>
              <a:t>) парадигма есть система основных научных взглядов, свойственных исследовательской деятельности ученых в определенной сфере, объединяющей сходные научные дисциплины;</a:t>
            </a:r>
          </a:p>
          <a:p>
            <a:pPr>
              <a:buNone/>
            </a:pPr>
            <a:r>
              <a:rPr lang="ru-RU" sz="2200" dirty="0" smtClean="0"/>
              <a:t>2) парадигма объединяет научные теории, концепции и методы, с помощью которых формируется совокупность научных достижений, признаваемых научным сообществом;</a:t>
            </a:r>
          </a:p>
          <a:p>
            <a:pPr>
              <a:buNone/>
            </a:pPr>
            <a:r>
              <a:rPr lang="ru-RU" sz="2200" dirty="0" smtClean="0"/>
              <a:t>3) научной парадигме свойственна ведущая и доминирующая роль в данной дисциплине, несмотря на одновременное существование устаревших, мало распространенных или непризнанных форм;</a:t>
            </a:r>
          </a:p>
          <a:p>
            <a:pPr>
              <a:buNone/>
            </a:pPr>
            <a:r>
              <a:rPr lang="ru-RU" sz="2200" dirty="0" smtClean="0"/>
              <a:t>4) парадигма формируется в диалектическом единстве сходного и противоположного. 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37CBFF"/>
                </a:solidFill>
              </a:rPr>
              <a:t>4. Основные научные парадигмы в методической науке</a:t>
            </a:r>
            <a:endParaRPr lang="ru-RU" sz="3600" dirty="0">
              <a:solidFill>
                <a:srgbClr val="37CB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/>
          <a:lstStyle/>
          <a:p>
            <a:pPr marL="550926" indent="-514350">
              <a:buNone/>
            </a:pPr>
            <a:r>
              <a:rPr lang="ru-RU" dirty="0" smtClean="0"/>
              <a:t>1. Методическая </a:t>
            </a:r>
            <a:r>
              <a:rPr lang="ru-RU" dirty="0" smtClean="0">
                <a:sym typeface="Wingdings" pitchFamily="2" charset="2"/>
              </a:rPr>
              <a:t> лингводидактическая + методическая</a:t>
            </a:r>
            <a:r>
              <a:rPr lang="ru-RU" dirty="0" smtClean="0"/>
              <a:t> </a:t>
            </a:r>
          </a:p>
          <a:p>
            <a:pPr marL="550926" indent="-514350"/>
            <a:r>
              <a:rPr lang="ru-RU" dirty="0" err="1" smtClean="0"/>
              <a:t>Центрация</a:t>
            </a:r>
            <a:r>
              <a:rPr lang="ru-RU" dirty="0" smtClean="0"/>
              <a:t> на обучении языку и культуре </a:t>
            </a:r>
            <a:r>
              <a:rPr lang="ru-RU" dirty="0" smtClean="0">
                <a:sym typeface="Wingdings" pitchFamily="2" charset="2"/>
              </a:rPr>
              <a:t></a:t>
            </a:r>
            <a:r>
              <a:rPr lang="ru-RU" dirty="0" smtClean="0"/>
              <a:t> </a:t>
            </a:r>
            <a:r>
              <a:rPr lang="ru-RU" dirty="0" err="1" smtClean="0"/>
              <a:t>центрация</a:t>
            </a:r>
            <a:r>
              <a:rPr lang="ru-RU" dirty="0" smtClean="0"/>
              <a:t> на общих закономерностях обучения ИЯ / овладения ИЯ, на личности овладевающего 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37CBFF"/>
                </a:solidFill>
              </a:rPr>
              <a:t>4. Основные научные парадигмы в методической науке</a:t>
            </a:r>
            <a:endParaRPr lang="ru-RU" sz="3600" dirty="0">
              <a:solidFill>
                <a:srgbClr val="37CB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00200"/>
            <a:ext cx="8676456" cy="4925144"/>
          </a:xfrm>
        </p:spPr>
        <p:txBody>
          <a:bodyPr/>
          <a:lstStyle/>
          <a:p>
            <a:pPr marL="550926" indent="-514350">
              <a:buNone/>
            </a:pPr>
            <a:r>
              <a:rPr lang="ru-RU" dirty="0" smtClean="0"/>
              <a:t>2. Системно-структурная </a:t>
            </a:r>
            <a:r>
              <a:rPr lang="ru-RU" dirty="0" smtClean="0">
                <a:sym typeface="Wingdings" pitchFamily="2" charset="2"/>
              </a:rPr>
              <a:t> антропоцентрическая</a:t>
            </a:r>
            <a:r>
              <a:rPr lang="ru-RU" dirty="0" smtClean="0"/>
              <a:t> </a:t>
            </a:r>
          </a:p>
          <a:p>
            <a:pPr marL="550926" indent="-514350"/>
            <a:r>
              <a:rPr lang="ru-RU" dirty="0" err="1" smtClean="0"/>
              <a:t>Центрация</a:t>
            </a:r>
            <a:r>
              <a:rPr lang="ru-RU" dirty="0" smtClean="0"/>
              <a:t> на языке (системе и структуре), речи, речевой деятельности, иноязычной культуре, коммуникации </a:t>
            </a:r>
            <a:r>
              <a:rPr lang="ru-RU" dirty="0" smtClean="0">
                <a:sym typeface="Wingdings" pitchFamily="2" charset="2"/>
              </a:rPr>
              <a:t></a:t>
            </a:r>
            <a:r>
              <a:rPr lang="ru-RU" dirty="0" smtClean="0"/>
              <a:t> </a:t>
            </a:r>
            <a:r>
              <a:rPr lang="ru-RU" dirty="0" err="1" smtClean="0"/>
              <a:t>центрация</a:t>
            </a:r>
            <a:r>
              <a:rPr lang="ru-RU" dirty="0" smtClean="0"/>
              <a:t> на человеке, овладевающим ИЯ, </a:t>
            </a:r>
          </a:p>
          <a:p>
            <a:pPr marL="550926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37CBFF"/>
                </a:solidFill>
              </a:rPr>
              <a:t>4. Основные научные парадигмы в методической науке</a:t>
            </a:r>
            <a:endParaRPr lang="ru-RU" sz="3600" dirty="0">
              <a:solidFill>
                <a:srgbClr val="37CB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3. Лингвострановедческая, </a:t>
            </a:r>
            <a:r>
              <a:rPr lang="ru-RU" dirty="0" err="1" smtClean="0"/>
              <a:t>лингвокультурологическая</a:t>
            </a:r>
            <a:r>
              <a:rPr lang="ru-RU" dirty="0" smtClean="0"/>
              <a:t>, </a:t>
            </a:r>
            <a:r>
              <a:rPr lang="ru-RU" dirty="0" err="1" smtClean="0"/>
              <a:t>социокультурная</a:t>
            </a:r>
            <a:r>
              <a:rPr lang="ru-RU" dirty="0" smtClean="0"/>
              <a:t> </a:t>
            </a:r>
            <a:r>
              <a:rPr lang="ru-RU" dirty="0" smtClean="0">
                <a:sym typeface="Wingdings" pitchFamily="2" charset="2"/>
              </a:rPr>
              <a:t> межкультурная</a:t>
            </a:r>
          </a:p>
          <a:p>
            <a:pPr>
              <a:buNone/>
            </a:pPr>
            <a:endParaRPr lang="ru-RU" dirty="0" smtClean="0">
              <a:sym typeface="Wingdings" pitchFamily="2" charset="2"/>
            </a:endParaRPr>
          </a:p>
          <a:p>
            <a:pPr>
              <a:buNone/>
            </a:pPr>
            <a:r>
              <a:rPr lang="ru-RU" dirty="0" err="1" smtClean="0">
                <a:sym typeface="Wingdings" pitchFamily="2" charset="2"/>
              </a:rPr>
              <a:t>Центрация</a:t>
            </a:r>
            <a:r>
              <a:rPr lang="ru-RU" dirty="0" smtClean="0">
                <a:sym typeface="Wingdings" pitchFamily="2" charset="2"/>
              </a:rPr>
              <a:t> на стране / культуре страны изучаемого языка  </a:t>
            </a:r>
            <a:r>
              <a:rPr lang="ru-RU" dirty="0" err="1" smtClean="0">
                <a:sym typeface="Wingdings" pitchFamily="2" charset="2"/>
              </a:rPr>
              <a:t>центрация</a:t>
            </a:r>
            <a:r>
              <a:rPr lang="ru-RU" dirty="0" smtClean="0">
                <a:sym typeface="Wingdings" pitchFamily="2" charset="2"/>
              </a:rPr>
              <a:t> на культурном многообразии, на сопоставлении культур родного и иного </a:t>
            </a:r>
            <a:r>
              <a:rPr lang="ru-RU" dirty="0" err="1" smtClean="0">
                <a:sym typeface="Wingdings" pitchFamily="2" charset="2"/>
              </a:rPr>
              <a:t>лингвосоциумов</a:t>
            </a:r>
            <a:r>
              <a:rPr lang="ru-RU" dirty="0" smtClean="0">
                <a:sym typeface="Wingdings" pitchFamily="2" charset="2"/>
              </a:rPr>
              <a:t>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37CBFF"/>
                </a:solidFill>
              </a:rPr>
              <a:t>4. Основные научные парадигмы в методической науке</a:t>
            </a:r>
            <a:endParaRPr lang="ru-RU" sz="3600" dirty="0">
              <a:solidFill>
                <a:srgbClr val="37CB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4. </a:t>
            </a:r>
            <a:r>
              <a:rPr lang="ru-RU" dirty="0" err="1" smtClean="0"/>
              <a:t>Текстоцентрическая</a:t>
            </a:r>
            <a:r>
              <a:rPr lang="ru-RU" dirty="0" smtClean="0"/>
              <a:t>  </a:t>
            </a:r>
            <a:r>
              <a:rPr lang="ru-RU" dirty="0" smtClean="0">
                <a:sym typeface="Wingdings" pitchFamily="2" charset="2"/>
              </a:rPr>
              <a:t> </a:t>
            </a:r>
            <a:r>
              <a:rPr lang="ru-RU" dirty="0" err="1" smtClean="0">
                <a:sym typeface="Wingdings" pitchFamily="2" charset="2"/>
              </a:rPr>
              <a:t>когнитивно-дискурсивная</a:t>
            </a:r>
            <a:endParaRPr lang="ru-RU" dirty="0" smtClean="0">
              <a:sym typeface="Wingdings" pitchFamily="2" charset="2"/>
            </a:endParaRPr>
          </a:p>
          <a:p>
            <a:pPr>
              <a:buNone/>
            </a:pPr>
            <a:endParaRPr lang="ru-RU" dirty="0" smtClean="0">
              <a:sym typeface="Wingdings" pitchFamily="2" charset="2"/>
            </a:endParaRPr>
          </a:p>
          <a:p>
            <a:pPr>
              <a:buNone/>
            </a:pPr>
            <a:r>
              <a:rPr lang="ru-RU" dirty="0" err="1" smtClean="0">
                <a:sym typeface="Wingdings" pitchFamily="2" charset="2"/>
              </a:rPr>
              <a:t>Центрация</a:t>
            </a:r>
            <a:r>
              <a:rPr lang="ru-RU" dirty="0" smtClean="0">
                <a:sym typeface="Wingdings" pitchFamily="2" charset="2"/>
              </a:rPr>
              <a:t> на статических явлениях в языке  </a:t>
            </a:r>
            <a:r>
              <a:rPr lang="ru-RU" dirty="0" err="1" smtClean="0">
                <a:sym typeface="Wingdings" pitchFamily="2" charset="2"/>
              </a:rPr>
              <a:t>центрация</a:t>
            </a:r>
            <a:r>
              <a:rPr lang="ru-RU" dirty="0" smtClean="0">
                <a:sym typeface="Wingdings" pitchFamily="2" charset="2"/>
              </a:rPr>
              <a:t> на динамических явлениях, на коммуникации, коммуникативной ситуации.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i="1" dirty="0" smtClean="0">
                <a:solidFill>
                  <a:srgbClr val="37CBFF"/>
                </a:solidFill>
              </a:rPr>
              <a:t>5. </a:t>
            </a:r>
            <a:r>
              <a:rPr lang="ru-RU" sz="3600" i="1" dirty="0" err="1" smtClean="0">
                <a:solidFill>
                  <a:srgbClr val="37CBFF"/>
                </a:solidFill>
              </a:rPr>
              <a:t>Парадигмальные</a:t>
            </a:r>
            <a:r>
              <a:rPr lang="ru-RU" sz="3600" i="1" dirty="0" smtClean="0">
                <a:solidFill>
                  <a:srgbClr val="37CBFF"/>
                </a:solidFill>
              </a:rPr>
              <a:t> черты современной методической науки</a:t>
            </a:r>
            <a:endParaRPr lang="ru-RU" sz="3600" i="1" dirty="0">
              <a:solidFill>
                <a:srgbClr val="37CB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Парадигмальность</a:t>
            </a:r>
            <a:r>
              <a:rPr lang="ru-RU" dirty="0" smtClean="0"/>
              <a:t> науки</a:t>
            </a:r>
          </a:p>
          <a:p>
            <a:r>
              <a:rPr lang="ru-RU" dirty="0" err="1" smtClean="0"/>
              <a:t>Парадигмальность</a:t>
            </a:r>
            <a:r>
              <a:rPr lang="ru-RU" dirty="0" smtClean="0"/>
              <a:t> образования</a:t>
            </a:r>
          </a:p>
          <a:p>
            <a:r>
              <a:rPr lang="ru-RU" dirty="0" err="1" smtClean="0"/>
              <a:t>Парадигмальность</a:t>
            </a:r>
            <a:r>
              <a:rPr lang="ru-RU" dirty="0" smtClean="0"/>
              <a:t> лингводидактики</a:t>
            </a:r>
          </a:p>
          <a:p>
            <a:endParaRPr lang="ru-RU" dirty="0" smtClean="0"/>
          </a:p>
          <a:p>
            <a:pPr marL="550926" indent="-514350">
              <a:buAutoNum type="arabicPeriod"/>
            </a:pPr>
            <a:r>
              <a:rPr lang="ru-RU" dirty="0" err="1" smtClean="0"/>
              <a:t>Социокультурная</a:t>
            </a:r>
            <a:r>
              <a:rPr lang="ru-RU" dirty="0" smtClean="0"/>
              <a:t> парадигма</a:t>
            </a:r>
          </a:p>
          <a:p>
            <a:pPr marL="550926" indent="-514350">
              <a:buAutoNum type="arabicPeriod"/>
            </a:pPr>
            <a:r>
              <a:rPr lang="ru-RU" dirty="0" smtClean="0"/>
              <a:t>Антропоцентрическая парадигма</a:t>
            </a:r>
          </a:p>
          <a:p>
            <a:pPr marL="550926" indent="-514350">
              <a:buAutoNum type="arabicPeriod"/>
            </a:pPr>
            <a:r>
              <a:rPr lang="ru-RU" dirty="0" smtClean="0"/>
              <a:t>Информационно-коммуникационная парадигма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241232" cy="9221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7CB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Научная картина мира</a:t>
            </a:r>
            <a:endParaRPr lang="ru-RU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7CB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5048" y="1196752"/>
            <a:ext cx="8568952" cy="5661248"/>
          </a:xfrm>
        </p:spPr>
        <p:txBody>
          <a:bodyPr>
            <a:normAutofit/>
          </a:bodyPr>
          <a:lstStyle/>
          <a:p>
            <a:pPr marL="0" indent="36513">
              <a:buNone/>
            </a:pPr>
            <a:r>
              <a:rPr lang="ru-RU" dirty="0" smtClean="0"/>
              <a:t>целостный образ предмета научного исследования в его главных системно-структурных характеристиках, формируемый посредством фундаментальных понятий, представлений и принципов науки на каждом этапе ее исторического развития</a:t>
            </a:r>
          </a:p>
          <a:p>
            <a:pPr marL="0" indent="36513" algn="r">
              <a:buNone/>
            </a:pPr>
            <a:r>
              <a:rPr lang="ru-RU" sz="2000" i="1" dirty="0" smtClean="0"/>
              <a:t>(Философский словарь</a:t>
            </a:r>
            <a:r>
              <a:rPr lang="ru-RU" dirty="0" smtClean="0"/>
              <a:t>)</a:t>
            </a:r>
          </a:p>
          <a:p>
            <a:pPr marL="0" indent="36513">
              <a:buNone/>
            </a:pPr>
            <a:r>
              <a:rPr lang="ru-RU" dirty="0" smtClean="0"/>
              <a:t>Система особым образом структурированных знаний, обладающая относительной устойчивостью и длительностью существования = научные константы.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32656"/>
          <a:ext cx="8363272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241232" cy="9221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7CB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Научная картина мира</a:t>
            </a:r>
            <a:endParaRPr lang="ru-RU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7CB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5048" y="1196752"/>
            <a:ext cx="8568952" cy="5661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Дисциплинарная онтология (теория и методика обучения ИЯ)</a:t>
            </a:r>
          </a:p>
          <a:p>
            <a:pPr marL="550926" indent="-514350">
              <a:buAutoNum type="arabicParenR"/>
            </a:pPr>
            <a:r>
              <a:rPr lang="ru-RU" dirty="0" smtClean="0"/>
              <a:t>Фундаментальные объекты, из которых построены другие объекты</a:t>
            </a:r>
          </a:p>
          <a:p>
            <a:pPr marL="550926" indent="-514350">
              <a:buAutoNum type="arabicParenR"/>
            </a:pPr>
            <a:r>
              <a:rPr lang="ru-RU" dirty="0" smtClean="0"/>
              <a:t>Типология изучаемых объектов</a:t>
            </a:r>
          </a:p>
          <a:p>
            <a:pPr marL="550926" indent="-514350">
              <a:buAutoNum type="arabicParenR"/>
            </a:pPr>
            <a:r>
              <a:rPr lang="ru-RU" dirty="0" smtClean="0"/>
              <a:t>Общие особенности их взаимодействия</a:t>
            </a:r>
          </a:p>
          <a:p>
            <a:pPr marL="550926" indent="-514350">
              <a:buAutoNum type="arabicParenR"/>
            </a:pPr>
            <a:r>
              <a:rPr lang="ru-RU" dirty="0" smtClean="0"/>
              <a:t>Пространственно-временная структура реальности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241232" cy="9221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7CB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Научная картина мира</a:t>
            </a:r>
            <a:endParaRPr lang="ru-RU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7CB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«Нормальная наука» </a:t>
            </a:r>
          </a:p>
          <a:p>
            <a:r>
              <a:rPr lang="ru-RU" sz="2400" dirty="0" smtClean="0"/>
              <a:t>состояние науки, когда ученые действуют исключительно по образцу, ставя и разрешая концептуальные, инструментальные и математические задачи. </a:t>
            </a:r>
          </a:p>
          <a:p>
            <a:r>
              <a:rPr lang="ru-RU" sz="2400" dirty="0" smtClean="0"/>
              <a:t>не допускает критики парадигмы, допускается критика компетентности ученого;</a:t>
            </a:r>
          </a:p>
          <a:p>
            <a:r>
              <a:rPr lang="ru-RU" sz="2400" dirty="0" smtClean="0"/>
              <a:t>Результат оценивается через достижение практического успеха и признания в кругу единомышленников. </a:t>
            </a:r>
          </a:p>
          <a:p>
            <a:r>
              <a:rPr lang="ru-RU" sz="2400" dirty="0" smtClean="0"/>
              <a:t>Научное сообщество консервативно в оценках собственной рациональности и настроено на отрицание иной рациональности, т.е. отличного от принятой ими парадигмы образца научной работы.</a:t>
            </a:r>
          </a:p>
          <a:p>
            <a:r>
              <a:rPr lang="ru-RU" sz="2400" dirty="0" smtClean="0"/>
              <a:t>научному сообществу задаются не только методологические образцы исследования, но и социально-психологические нормы поведения.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241232" cy="9221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7CB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Научная картина мира</a:t>
            </a:r>
            <a:endParaRPr lang="ru-RU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7CB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820472" cy="5661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«Научная революция» - </a:t>
            </a:r>
          </a:p>
          <a:p>
            <a:r>
              <a:rPr lang="ru-RU" dirty="0" smtClean="0"/>
              <a:t>«взрыв» под давлением аномалий;</a:t>
            </a:r>
          </a:p>
          <a:p>
            <a:r>
              <a:rPr lang="ru-RU" dirty="0" smtClean="0"/>
              <a:t>образование качественно нового знания об устройстве мироздания или его происхождении, или возможности его познания, или развитии. </a:t>
            </a:r>
          </a:p>
          <a:p>
            <a:r>
              <a:rPr lang="ru-RU" dirty="0" smtClean="0"/>
              <a:t>качественное но не принципиальная переоценка фундаментальных допущений, входящих в структуру представлений об окружающей действительности,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241232" cy="9221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7CB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Научная картина мира</a:t>
            </a:r>
            <a:endParaRPr lang="ru-RU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7CB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566124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«Научная парадигма»</a:t>
            </a:r>
          </a:p>
          <a:p>
            <a:r>
              <a:rPr lang="ru-RU" dirty="0" smtClean="0"/>
              <a:t>и теория, признанная научным сообществом, и правила и стандарты научной практики, и стандартная система методов (Кун);</a:t>
            </a:r>
          </a:p>
          <a:p>
            <a:r>
              <a:rPr lang="ru-RU" dirty="0" smtClean="0"/>
              <a:t>используется в теории и истории науки для характеристики формирования научной дисциплины, для анализа научных революций, для описания различных этапов научного знания: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err="1" smtClean="0"/>
              <a:t>допарадигмального</a:t>
            </a:r>
            <a:r>
              <a:rPr lang="ru-RU" dirty="0" smtClean="0"/>
              <a:t>, т.е. периода, когда не существует теория, признанная научным сообществом, 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парадигмального</a:t>
            </a:r>
            <a:r>
              <a:rPr lang="ru-RU" dirty="0" smtClean="0"/>
              <a:t>. 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241232" cy="9221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7CB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Научная картина мира</a:t>
            </a:r>
            <a:endParaRPr lang="ru-RU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7CB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«Научные парадигмы»</a:t>
            </a:r>
          </a:p>
          <a:p>
            <a:r>
              <a:rPr lang="ru-RU" dirty="0" smtClean="0"/>
              <a:t>целостные, относительно завершенные эпохи саморазвития, самодвижения и самосохранения науки как особой рефлексивно-аналитической, познавательной и исследовательской формы общественного сознания. </a:t>
            </a:r>
          </a:p>
          <a:p>
            <a:r>
              <a:rPr lang="ru-RU" dirty="0" smtClean="0"/>
              <a:t>Дисциплинарные матрицы форм, методов, способов и средств общенаучного познания объективной реальности.</a:t>
            </a:r>
          </a:p>
          <a:p>
            <a:r>
              <a:rPr lang="ru-RU" dirty="0" smtClean="0"/>
              <a:t>Предстают исследователю в культурном контексте определенного мирового научного сообщества и в данное общественно-историческое время.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523</TotalTime>
  <Words>1293</Words>
  <Application>Microsoft Office PowerPoint</Application>
  <PresentationFormat>Экран (4:3)</PresentationFormat>
  <Paragraphs>163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Техническая</vt:lpstr>
      <vt:lpstr>Методология теории и методики обучения ИЯ.</vt:lpstr>
      <vt:lpstr>ПЛАН</vt:lpstr>
      <vt:lpstr>1. Научная картина мира</vt:lpstr>
      <vt:lpstr>Слайд 4</vt:lpstr>
      <vt:lpstr>1. Научная картина мира</vt:lpstr>
      <vt:lpstr>1. Научная картина мира</vt:lpstr>
      <vt:lpstr>1. Научная картина мира</vt:lpstr>
      <vt:lpstr>1. Научная картина мира</vt:lpstr>
      <vt:lpstr>1. Научная картина мира</vt:lpstr>
      <vt:lpstr>Слайд 10</vt:lpstr>
      <vt:lpstr>1. Научная картина мира</vt:lpstr>
      <vt:lpstr>2. Научные революции в науке об образовании (воспитание)</vt:lpstr>
      <vt:lpstr>2. Научные революции в науке об образовании (воспитание)</vt:lpstr>
      <vt:lpstr>2. Научные революции в науке об образовании (воспитание)</vt:lpstr>
      <vt:lpstr>Сдвиги в науке об образовании</vt:lpstr>
      <vt:lpstr>2. Научные революции в науке об образовании</vt:lpstr>
      <vt:lpstr>2. Научные революции в науке об образовании</vt:lpstr>
      <vt:lpstr>2. Научные революции в науке об образовании</vt:lpstr>
      <vt:lpstr>2. Научные революции в науке об образовании</vt:lpstr>
      <vt:lpstr>3. Предмет методикии предмет методических исследований </vt:lpstr>
      <vt:lpstr>3. Предмет педагогики и предмет педагогических исследований (Педагогика / под ред. В.А, Сластенина  - http://pedlib.ru/Books/1/0075/1_007-1.shtml) </vt:lpstr>
      <vt:lpstr>3. Предмет методики и предмет методических исследований (</vt:lpstr>
      <vt:lpstr>4. Основные научные парадигмы в методической науке</vt:lpstr>
      <vt:lpstr>4. Основные научные парадигмы в методической науке</vt:lpstr>
      <vt:lpstr>4. Основные научные парадигмы в методической науке</vt:lpstr>
      <vt:lpstr>4. Основные научные парадигмы в методической науке</vt:lpstr>
      <vt:lpstr>4. Основные научные парадигмы в методической науке</vt:lpstr>
      <vt:lpstr>5. Парадигмальные черты современной методической науки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научные парадигмы, модели образовательной деятельности, образовательные системы</dc:title>
  <dc:creator>Acer</dc:creator>
  <cp:lastModifiedBy>Елена</cp:lastModifiedBy>
  <cp:revision>38</cp:revision>
  <dcterms:created xsi:type="dcterms:W3CDTF">2014-09-30T12:10:33Z</dcterms:created>
  <dcterms:modified xsi:type="dcterms:W3CDTF">2016-09-05T13:53:35Z</dcterms:modified>
</cp:coreProperties>
</file>