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305" r:id="rId3"/>
    <p:sldId id="301" r:id="rId4"/>
    <p:sldId id="304" r:id="rId5"/>
    <p:sldId id="307" r:id="rId6"/>
    <p:sldId id="300" r:id="rId7"/>
    <p:sldId id="302" r:id="rId8"/>
    <p:sldId id="294" r:id="rId9"/>
    <p:sldId id="303" r:id="rId10"/>
    <p:sldId id="308" r:id="rId11"/>
    <p:sldId id="309" r:id="rId12"/>
    <p:sldId id="310" r:id="rId13"/>
    <p:sldId id="311" r:id="rId14"/>
    <p:sldId id="312" r:id="rId15"/>
    <p:sldId id="31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43AFA-F6C2-429D-980F-F1896DD70E77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7C984-DF46-4F27-859B-E16CE3FE2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0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C984-DF46-4F27-859B-E16CE3FE29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3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7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9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3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9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01071-7905-4D3D-8DF8-395236BDF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Половая 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3065C-B832-4F3B-9284-3F1B926F8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Физиология размножения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6CEDC-EB37-4564-9046-80F099DC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4" r="37185" b="-1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1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B89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A95BA-49E3-4D3D-BEEE-9549D811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9" y="93533"/>
            <a:ext cx="3699486" cy="196108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Функции женской половой системы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3254D-5E64-4C62-AFA6-23E4168D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09" y="2148152"/>
            <a:ext cx="3699486" cy="44375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FFFFF"/>
                </a:solidFill>
              </a:rPr>
              <a:t>Менструальная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FFFFF"/>
                </a:solidFill>
              </a:rPr>
              <a:t>Половая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FFFFF"/>
                </a:solidFill>
              </a:rPr>
              <a:t>Детородная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FFFFF"/>
                </a:solidFill>
              </a:rPr>
              <a:t>Секреторная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rgbClr val="FFFFFF"/>
                </a:solidFill>
              </a:rPr>
              <a:t> Менструальный цикл - ритмически повторяющиеся сложные изменения в половой системе и во всем организме женщины, подготавливающие ее к беременности. В среднем он составляет 28 дней.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65E0F2-E63E-431A-9DFE-D25338A35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999" y="640080"/>
            <a:ext cx="550811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B89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1C1AA-A334-4DAF-B9B9-B596FC78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52" y="1906405"/>
            <a:ext cx="3659246" cy="39087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Маточный цикл </a:t>
            </a:r>
            <a:r>
              <a:rPr lang="ru-RU" sz="2400" dirty="0">
                <a:solidFill>
                  <a:schemeClr val="bg1"/>
                </a:solidFill>
              </a:rPr>
              <a:t> Сводится к изменениям в слизистой оболочке матки и имеет одинаковую продолжительность с яичниковым.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нем различают две фазы: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- пролиферация;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- секреция с последующим отторжением функционального слоя эндометрия.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ECEBA0-0F90-403F-A982-2F842DD91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8967" y="996594"/>
            <a:ext cx="7523033" cy="50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0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FFAE1-C920-4434-8FF2-80B9F193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39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во время менструального цикла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E9ABA15-C949-4DFE-9CA3-77707DC60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980" y="2108200"/>
            <a:ext cx="5520365" cy="3760788"/>
          </a:xfrm>
        </p:spPr>
      </p:pic>
    </p:spTree>
    <p:extLst>
      <p:ext uri="{BB962C8B-B14F-4D97-AF65-F5344CB8AC3E}">
        <p14:creationId xmlns:p14="http://schemas.microsoft.com/office/powerpoint/2010/main" val="78351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B89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0C6C7-82B0-4824-91B3-55533FD9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7C96D90A-924F-4DEA-92E1-520411D2C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385" y="640080"/>
            <a:ext cx="10771923" cy="538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9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36F40-B7FF-44F9-B304-85526240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Методы контрацепции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FF9D221-CF9D-4696-B6B6-955FC825D3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r="2" b="1903"/>
          <a:stretch/>
        </p:blipFill>
        <p:spPr bwMode="auto">
          <a:xfrm>
            <a:off x="-1" y="-2"/>
            <a:ext cx="6050281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113635C-FA0E-4985-86E5-1AB22240D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2" b="2"/>
          <a:stretch/>
        </p:blipFill>
        <p:spPr bwMode="auto">
          <a:xfrm>
            <a:off x="5790509" y="-186530"/>
            <a:ext cx="6481636" cy="45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790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B89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60805-1B87-4FE7-A330-E838C3E5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>
              <a:solidFill>
                <a:srgbClr val="FFFFFF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id="{129FECE2-3099-4220-B896-C64986F590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4066" y="731021"/>
            <a:ext cx="5187031" cy="47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8DA386-63A5-4049-BD16-9858BEC2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753" y="795780"/>
            <a:ext cx="7591459" cy="54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1C1E9-30F6-44E4-A92B-2FEC27F4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ru-RU" sz="4000" dirty="0"/>
              <a:t>Половая система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F41DE8-046A-4B90-82B8-5DCE51AD8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2639380"/>
            <a:ext cx="3445098" cy="32297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2400" dirty="0"/>
              <a:t>Комплекс органов отвечающие за репродуктивную функцию (размножения и деторождения).  Включает в себя наружные и внутренние половые органы. </a:t>
            </a:r>
            <a:endParaRPr lang="en-US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963413-9E4A-46D3-AA66-B3ECE517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49" y="544529"/>
            <a:ext cx="7991856" cy="54144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509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01071-7905-4D3D-8DF8-395236BDF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0977" y="2229493"/>
            <a:ext cx="7039235" cy="387077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-  выполняют две функции, тесно связанные между собой: репродуктивную и гормональную.</a:t>
            </a:r>
            <a:br>
              <a:rPr lang="ru-RU" sz="2400" b="1" dirty="0"/>
            </a:br>
            <a:r>
              <a:rPr lang="ru-RU" sz="2400" b="1" dirty="0"/>
              <a:t> Белочная оболочка яичка распространяется внутрь в виде фиброзных тяжей, которые делят его на 250 пирамидных долек. В каждой дольке находятся </a:t>
            </a:r>
            <a:r>
              <a:rPr lang="ru-RU" sz="2400" b="1" dirty="0" err="1"/>
              <a:t>семинифорные</a:t>
            </a:r>
            <a:r>
              <a:rPr lang="ru-RU" sz="2400" b="1" dirty="0"/>
              <a:t> трубочки, свернутые в виде кольца. Между </a:t>
            </a:r>
            <a:r>
              <a:rPr lang="ru-RU" sz="2400" b="1" dirty="0" err="1"/>
              <a:t>семинифорными</a:t>
            </a:r>
            <a:r>
              <a:rPr lang="ru-RU" sz="2400" b="1" dirty="0"/>
              <a:t> трубочками в фиброзной ткани располагаются клетки </a:t>
            </a:r>
            <a:r>
              <a:rPr lang="ru-RU" sz="2400" b="1" dirty="0" err="1"/>
              <a:t>Лейдига</a:t>
            </a:r>
            <a:r>
              <a:rPr lang="ru-RU" sz="2400" b="1" dirty="0"/>
              <a:t>, в которых синтезируются мужские половые гормоны: тестостерон и </a:t>
            </a:r>
            <a:r>
              <a:rPr lang="ru-RU" sz="2400" b="1" dirty="0" err="1"/>
              <a:t>дегидротестостерон</a:t>
            </a:r>
            <a:r>
              <a:rPr lang="ru-RU" sz="2400" b="1" dirty="0"/>
              <a:t>, а в </a:t>
            </a:r>
            <a:r>
              <a:rPr lang="ru-RU" sz="2400" b="1" dirty="0" err="1"/>
              <a:t>семинифорных</a:t>
            </a:r>
            <a:r>
              <a:rPr lang="ru-RU" sz="2400" b="1" dirty="0"/>
              <a:t> трубочках образуются сперматозоиды. Длина </a:t>
            </a:r>
            <a:r>
              <a:rPr lang="ru-RU" sz="2400" b="1" dirty="0" err="1"/>
              <a:t>семинифорных</a:t>
            </a:r>
            <a:r>
              <a:rPr lang="ru-RU" sz="2400" b="1" dirty="0"/>
              <a:t> трубочек в каждой дольке более 200 м.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3065C-B832-4F3B-9284-3F1B926F8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922" y="305641"/>
            <a:ext cx="6269347" cy="10214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Мужские половые железы - </a:t>
            </a:r>
            <a:r>
              <a:rPr lang="ru-RU" sz="2800" b="1" dirty="0" err="1"/>
              <a:t>тестис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6CEDC-EB37-4564-9046-80F099DC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4" r="37185" b="-1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90AB25-6283-48E1-93AD-4D7802B2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57" y="0"/>
            <a:ext cx="5042191" cy="38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01071-7905-4D3D-8DF8-395236BDF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19" y="202019"/>
            <a:ext cx="6716257" cy="4470719"/>
          </a:xfrm>
        </p:spPr>
        <p:txBody>
          <a:bodyPr>
            <a:noAutofit/>
          </a:bodyPr>
          <a:lstStyle/>
          <a:p>
            <a:r>
              <a:rPr lang="ru-RU" sz="2000" b="1" dirty="0"/>
              <a:t>В клетках </a:t>
            </a:r>
            <a:r>
              <a:rPr lang="ru-RU" sz="2000" b="1" dirty="0" err="1"/>
              <a:t>Лейдига</a:t>
            </a:r>
            <a:r>
              <a:rPr lang="ru-RU" sz="2000" b="1" dirty="0"/>
              <a:t> также в небольших количествах синтезируются слабые андрогены, а также эстрадиол, прогестерон и 17α-</a:t>
            </a:r>
            <a:r>
              <a:rPr lang="ru-RU" sz="2000" b="1" dirty="0" err="1"/>
              <a:t>гидроксипрогестерон</a:t>
            </a:r>
            <a:r>
              <a:rPr lang="ru-RU" sz="2000" b="1" dirty="0"/>
              <a:t>. </a:t>
            </a:r>
            <a:br>
              <a:rPr lang="ru-RU" sz="2000" b="1" dirty="0"/>
            </a:br>
            <a:r>
              <a:rPr lang="ru-RU" sz="2000" b="1" dirty="0"/>
              <a:t>Мужские половые гормоны - тестостерон и </a:t>
            </a:r>
            <a:r>
              <a:rPr lang="ru-RU" sz="2000" b="1" dirty="0" err="1"/>
              <a:t>дегидротестостерон</a:t>
            </a:r>
            <a:r>
              <a:rPr lang="ru-RU" sz="2000" b="1" dirty="0"/>
              <a:t> имеют решающее значение в развитии и дифференцировке внутренних и наружных половых органов в период эмбриогенеза и полового созревания.</a:t>
            </a:r>
            <a:br>
              <a:rPr lang="ru-RU" sz="2000" b="1" dirty="0"/>
            </a:br>
            <a:r>
              <a:rPr lang="ru-RU" sz="2000" b="1" dirty="0"/>
              <a:t>Андрогены стимулируют рост скелетных мышц, рост гортани, рост хрящей эпифизов и «всплеск» роста в период полового созревания. </a:t>
            </a:r>
            <a:r>
              <a:rPr lang="ru-RU" sz="2000" b="1" dirty="0" err="1"/>
              <a:t>Дегидротестостерон</a:t>
            </a:r>
            <a:r>
              <a:rPr lang="ru-RU" sz="2000" b="1" dirty="0"/>
              <a:t> стимулирует рост  волос по мужскому. Андрогены стимулируют эритропоэз и в значительной степени определяют сексуальное и социальное поведение мужчин.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3065C-B832-4F3B-9284-3F1B926F8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ru-RU" b="1" dirty="0"/>
              <a:t>Мужские половые гормоны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552C1277-3F6E-4B87-A285-78C4E602A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96"/>
          <a:stretch/>
        </p:blipFill>
        <p:spPr bwMode="auto">
          <a:xfrm>
            <a:off x="6902246" y="-823832"/>
            <a:ext cx="5588966" cy="463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7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F46CEDC-EB37-4564-9046-80F099DCA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7"/>
          <a:stretch/>
        </p:blipFill>
        <p:spPr>
          <a:xfrm>
            <a:off x="7006856" y="3625702"/>
            <a:ext cx="5185145" cy="3232298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672A3B1-8EDA-4659-B988-1CE1EBCB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3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01071-7905-4D3D-8DF8-395236BDF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2361" y="770561"/>
            <a:ext cx="7048072" cy="3606229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Это </a:t>
            </a:r>
            <a:r>
              <a:rPr lang="ru-RU" sz="2400" dirty="0" err="1"/>
              <a:t>мышечно</a:t>
            </a:r>
            <a:r>
              <a:rPr lang="ru-RU" sz="2400" dirty="0"/>
              <a:t> – железистый орган. Расположен под мочевым пузырём.</a:t>
            </a:r>
            <a:br>
              <a:rPr lang="ru-RU" sz="2400" dirty="0"/>
            </a:br>
            <a:r>
              <a:rPr lang="ru-RU" sz="2400" dirty="0"/>
              <a:t>Имеет размеры около 30 х 40 х 20 мм и массу 15-20 г. </a:t>
            </a:r>
            <a:br>
              <a:rPr lang="ru-RU" sz="2400" dirty="0"/>
            </a:br>
            <a:r>
              <a:rPr lang="ru-RU" sz="2400" dirty="0"/>
              <a:t>По форме напоминает каштан.  Состоит из двух долей (правая, левая) и промежуточной. Железистая ткань вырабатывает секрет. Секрет простаты вместе с секретом семенных пузырьков составляют основную часть объёма спермы, снабжают сперматозоиды необходимыми веществами для питания и активации.</a:t>
            </a: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3065C-B832-4F3B-9284-3F1B926F8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8983" y="5712431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Предстательная железа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6CEDC-EB37-4564-9046-80F099DC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4" r="37185" b="-1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4E45AA-615A-48CA-92DB-3B3E087D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" y="102742"/>
            <a:ext cx="4477249" cy="49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3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01071-7905-4D3D-8DF8-395236BDF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1153" y="1152805"/>
            <a:ext cx="7426547" cy="436441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Яичники, парные органы, расположены в малом тазу, </a:t>
            </a:r>
            <a:r>
              <a:rPr lang="ru-RU" sz="3100" dirty="0" err="1"/>
              <a:t>забрюшинно</a:t>
            </a:r>
            <a:r>
              <a:rPr lang="ru-RU" sz="3100" dirty="0"/>
              <a:t>. Яичники присоединены к матке яичниковыми трубами.</a:t>
            </a:r>
            <a:br>
              <a:rPr lang="ru-RU" sz="3100" dirty="0"/>
            </a:br>
            <a:r>
              <a:rPr lang="ru-RU" sz="3100" dirty="0"/>
              <a:t>Яичник состоит из двух слоев: наружного - кортикального и внутреннего - мозгового. Корковая часть яичника у взрослой женщины содержит около 400 000 фолликулов в разной стадии развития. Фолликулы окружены соединительной стромой и </a:t>
            </a:r>
            <a:r>
              <a:rPr lang="ru-RU" sz="3100" dirty="0" err="1"/>
              <a:t>гилюсными</a:t>
            </a:r>
            <a:r>
              <a:rPr lang="ru-RU" sz="3100" dirty="0"/>
              <a:t> клетками, в которых находятся скопления интерстициальных клеток, не отличающихся от клеток </a:t>
            </a:r>
            <a:r>
              <a:rPr lang="ru-RU" sz="3100" dirty="0" err="1"/>
              <a:t>Лейдига</a:t>
            </a:r>
            <a:r>
              <a:rPr lang="ru-RU" sz="3100" dirty="0"/>
              <a:t> у мужчин. </a:t>
            </a:r>
            <a:br>
              <a:rPr lang="ru-RU" sz="800" dirty="0"/>
            </a:br>
            <a:endParaRPr lang="ru-RU" sz="1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3065C-B832-4F3B-9284-3F1B926F8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5433026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Женские половые железы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6CEDC-EB37-4564-9046-80F099DC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4" r="37185" b="-1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574269-41BF-41C8-BBC7-5866C8988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06" y="200025"/>
            <a:ext cx="3619500" cy="3228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3F2324-97BF-4DBB-AC28-983873F51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56" y="3524250"/>
            <a:ext cx="36576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5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01071-7905-4D3D-8DF8-395236BDF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6465" y="669918"/>
            <a:ext cx="6253317" cy="3686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Основная функция яичников состоит в обеспечении репродукции и синтезе половых гормонов. Половые гормоны необходимы для нормального роста и созревания фолликулов, овуляции, подготовки эндометрия, поддержания беременности, развития вторичных женских половых признаков.</a:t>
            </a:r>
            <a:br>
              <a:rPr lang="ru-RU" dirty="0"/>
            </a:b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3065C-B832-4F3B-9284-3F1B926F8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3242" y="3429001"/>
            <a:ext cx="6750794" cy="298207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 По мере созревания, фолликул достигает поверхности яичника. В течение 28-30 дней развивается только один фолликул.  Своими протеолитическими ферментами он разрушает белочную оболочку яичника и лопнув, освобождает яйцеклетку.  Этот процесс называется </a:t>
            </a:r>
            <a:r>
              <a:rPr lang="ru-RU" b="1" dirty="0"/>
              <a:t>овуляцией.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6CEDC-EB37-4564-9046-80F099DC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4" r="37185" b="-1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1DE842-639A-4952-9303-17A1E620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765"/>
            <a:ext cx="31432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BC809-0794-4615-8FE6-F91133B0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458" y="-83186"/>
            <a:ext cx="5127171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Женские половые гормоны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15FA06-97CF-41FE-9F65-40751EC2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89" y="642192"/>
            <a:ext cx="419819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644FF-9B71-408F-B958-5507D95D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993" y="1359398"/>
            <a:ext cx="7911101" cy="476720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000" dirty="0"/>
              <a:t>В яичниках синтезируется прогестерон, тестостерон, </a:t>
            </a:r>
            <a:r>
              <a:rPr lang="ru-RU" sz="2000" dirty="0" err="1"/>
              <a:t>андростендион</a:t>
            </a:r>
            <a:r>
              <a:rPr lang="ru-RU" sz="2000" dirty="0"/>
              <a:t>, эстрон. 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Тестостерон является предшественником эстрадиола. Он образуется в </a:t>
            </a:r>
            <a:r>
              <a:rPr lang="ru-RU" sz="2000" dirty="0" err="1"/>
              <a:t>тека</a:t>
            </a:r>
            <a:r>
              <a:rPr lang="ru-RU" sz="2000" dirty="0"/>
              <a:t>- клетках фолликула, а затем в гранулезных клетках под влиянием энзима ароматазы превращается в эстрадиол. 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В </a:t>
            </a:r>
            <a:r>
              <a:rPr lang="ru-RU" sz="2000" dirty="0" err="1"/>
              <a:t>фолликулиновую</a:t>
            </a:r>
            <a:r>
              <a:rPr lang="ru-RU" sz="2000" dirty="0"/>
              <a:t> фазу развития фолликула синтезируется много эстрадиола, особенно к концу этой фазы, и очень мало прогестерона. После овуляции </a:t>
            </a:r>
            <a:r>
              <a:rPr lang="ru-RU" sz="2000" dirty="0" err="1"/>
              <a:t>лютеинизированные</a:t>
            </a:r>
            <a:r>
              <a:rPr lang="ru-RU" sz="2000" dirty="0"/>
              <a:t> гранулезные клетки синтезируют в больших количествах прогестерон. Тестостерон в основном используется для синтеза эстрадиола, а в кровоток поступает в крайне малых количествах. Активность энзимов, модифицирующих гормоны, регулируется гонадотропными гормонами.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58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B89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150B5-5A21-4F2B-8272-15958B60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53" y="-222408"/>
            <a:ext cx="3084844" cy="196108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Матка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21F0D-E558-4886-9656-A56A61E0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961086"/>
            <a:ext cx="3665262" cy="48969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solidFill>
                  <a:srgbClr val="FFFFFF"/>
                </a:solidFill>
              </a:rPr>
              <a:t>Женский половой орган, в котором развивается эмбрион и вынашивается плод.  Расположена в средней части полости малого таза, мочевой пузырь лежит спереди, а прямая кишка сзади.  Грушевидной формы.  Размеры, у женщины репродуктивного возраста: - длина - 7- 8 см; - ширина - 4 см. - толщина - 2 см.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A90ACA-EA58-439F-B58E-7E04E82A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2138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211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2431"/>
      </a:dk2>
      <a:lt2>
        <a:srgbClr val="E4E8E2"/>
      </a:lt2>
      <a:accent1>
        <a:srgbClr val="B896C6"/>
      </a:accent1>
      <a:accent2>
        <a:srgbClr val="BA7FB2"/>
      </a:accent2>
      <a:accent3>
        <a:srgbClr val="C696AC"/>
      </a:accent3>
      <a:accent4>
        <a:srgbClr val="BA7F81"/>
      </a:accent4>
      <a:accent5>
        <a:srgbClr val="BF9D89"/>
      </a:accent5>
      <a:accent6>
        <a:srgbClr val="AFA378"/>
      </a:accent6>
      <a:hlink>
        <a:srgbClr val="668E56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676</Words>
  <Application>Microsoft Office PowerPoint</Application>
  <PresentationFormat>Широкоэкранный</PresentationFormat>
  <Paragraphs>30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Nova</vt:lpstr>
      <vt:lpstr>Arial Nova Light</vt:lpstr>
      <vt:lpstr>Calibri</vt:lpstr>
      <vt:lpstr>RetrospectVTI</vt:lpstr>
      <vt:lpstr>Половая система</vt:lpstr>
      <vt:lpstr>Половая система</vt:lpstr>
      <vt:lpstr>-  выполняют две функции, тесно связанные между собой: репродуктивную и гормональную.  Белочная оболочка яичка распространяется внутрь в виде фиброзных тяжей, которые делят его на 250 пирамидных долек. В каждой дольке находятся семинифорные трубочки, свернутые в виде кольца. Между семинифорными трубочками в фиброзной ткани располагаются клетки Лейдига, в которых синтезируются мужские половые гормоны: тестостерон и дегидротестостерон, а в семинифорных трубочках образуются сперматозоиды. Длина семинифорных трубочек в каждой дольке более 200 м. </vt:lpstr>
      <vt:lpstr>В клетках Лейдига также в небольших количествах синтезируются слабые андрогены, а также эстрадиол, прогестерон и 17α-гидроксипрогестерон.  Мужские половые гормоны - тестостерон и дегидротестостерон имеют решающее значение в развитии и дифференцировке внутренних и наружных половых органов в период эмбриогенеза и полового созревания. Андрогены стимулируют рост скелетных мышц, рост гортани, рост хрящей эпифизов и «всплеск» роста в период полового созревания. Дегидротестостерон стимулирует рост  волос по мужскому. Андрогены стимулируют эритропоэз и в значительной степени определяют сексуальное и социальное поведение мужчин. </vt:lpstr>
      <vt:lpstr>Это мышечно – железистый орган. Расположен под мочевым пузырём. Имеет размеры около 30 х 40 х 20 мм и массу 15-20 г.  По форме напоминает каштан.  Состоит из двух долей (правая, левая) и промежуточной. Железистая ткань вырабатывает секрет. Секрет простаты вместе с секретом семенных пузырьков составляют основную часть объёма спермы, снабжают сперматозоиды необходимыми веществами для питания и активации.</vt:lpstr>
      <vt:lpstr>Яичники, парные органы, расположены в малом тазу, забрюшинно. Яичники присоединены к матке яичниковыми трубами. Яичник состоит из двух слоев: наружного - кортикального и внутреннего - мозгового. Корковая часть яичника у взрослой женщины содержит около 400 000 фолликулов в разной стадии развития. Фолликулы окружены соединительной стромой и гилюсными клетками, в которых находятся скопления интерстициальных клеток, не отличающихся от клеток Лейдига у мужчин.  </vt:lpstr>
      <vt:lpstr>Основная функция яичников состоит в обеспечении репродукции и синтезе половых гормонов. Половые гормоны необходимы для нормального роста и созревания фолликулов, овуляции, подготовки эндометрия, поддержания беременности, развития вторичных женских половых признаков. </vt:lpstr>
      <vt:lpstr>Женские половые гормоны</vt:lpstr>
      <vt:lpstr>Матка</vt:lpstr>
      <vt:lpstr>Функции женской половой системы</vt:lpstr>
      <vt:lpstr>Маточный цикл  Сводится к изменениям в слизистой оболочке матки и имеет одинаковую продолжительность с яичниковым.  В нем различают две фазы:  - пролиферация;  - секреция с последующим отторжением функционального слоя эндометрия.</vt:lpstr>
      <vt:lpstr>Изменения во время менструального цикла</vt:lpstr>
      <vt:lpstr>Презентация PowerPoint</vt:lpstr>
      <vt:lpstr>Методы контрацепции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Половая система</dc:title>
  <dc:creator>Зверева Марина Валентиновна</dc:creator>
  <cp:lastModifiedBy>Зверева Марина Валентиновна</cp:lastModifiedBy>
  <cp:revision>18</cp:revision>
  <dcterms:created xsi:type="dcterms:W3CDTF">2021-05-29T10:57:50Z</dcterms:created>
  <dcterms:modified xsi:type="dcterms:W3CDTF">2021-05-31T22:22:45Z</dcterms:modified>
</cp:coreProperties>
</file>