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99F59CE-C351-4B32-89B1-F4BCFBA1B035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5CE6AA-BDED-410D-A0EA-85ABFA8616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484784"/>
            <a:ext cx="5723468" cy="1828090"/>
          </a:xfrm>
        </p:spPr>
        <p:txBody>
          <a:bodyPr/>
          <a:lstStyle/>
          <a:p>
            <a:r>
              <a:rPr lang="ru-RU" sz="4800" dirty="0" smtClean="0"/>
              <a:t>Государственный земельный кадастр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1266" y="4437112"/>
            <a:ext cx="8128992" cy="2520280"/>
          </a:xfrm>
        </p:spPr>
        <p:txBody>
          <a:bodyPr>
            <a:normAutofit/>
          </a:bodyPr>
          <a:lstStyle/>
          <a:p>
            <a:pPr algn="r"/>
            <a:endParaRPr lang="ru-RU" sz="1800" dirty="0" smtClean="0"/>
          </a:p>
          <a:p>
            <a:pPr algn="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071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Введение</a:t>
            </a:r>
            <a:br>
              <a:rPr lang="ru-RU" dirty="0" smtClean="0"/>
            </a:br>
            <a:r>
              <a:rPr lang="ru-RU" dirty="0" smtClean="0"/>
              <a:t>2.Понятие</a:t>
            </a:r>
            <a:r>
              <a:rPr lang="ru-RU" dirty="0"/>
              <a:t>, цели, принципы государственного земельного кадастра.</a:t>
            </a:r>
          </a:p>
          <a:p>
            <a:r>
              <a:rPr lang="ru-RU" dirty="0" smtClean="0"/>
              <a:t>3.Состав </a:t>
            </a:r>
            <a:r>
              <a:rPr lang="ru-RU" dirty="0"/>
              <a:t>сведений и документов государственного земельного кадастра</a:t>
            </a:r>
          </a:p>
          <a:p>
            <a:r>
              <a:rPr lang="ru-RU" dirty="0" smtClean="0"/>
              <a:t>4.Ведение </a:t>
            </a:r>
            <a:r>
              <a:rPr lang="ru-RU" dirty="0"/>
              <a:t>государственного земельного кадастра.</a:t>
            </a:r>
          </a:p>
          <a:p>
            <a:r>
              <a:rPr lang="ru-RU" dirty="0" smtClean="0"/>
              <a:t>5.Заключение</a:t>
            </a:r>
            <a:endParaRPr lang="ru-RU" dirty="0"/>
          </a:p>
          <a:p>
            <a:r>
              <a:rPr lang="ru-RU" dirty="0" smtClean="0"/>
              <a:t>6.Список </a:t>
            </a:r>
            <a:r>
              <a:rPr lang="ru-RU" dirty="0"/>
              <a:t>использованной литературы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02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95536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Необходимым элементом проведения земельной реформы является создание и ведение государственного земельного кадастра. Земельный кадастр в переводе с латинского означает «опись земли».</a:t>
            </a:r>
          </a:p>
          <a:p>
            <a:r>
              <a:rPr lang="ru-RU" dirty="0"/>
              <a:t>Кадастры рассматривают в двух аспектах:</a:t>
            </a:r>
          </a:p>
          <a:p>
            <a:r>
              <a:rPr lang="ru-RU" dirty="0"/>
              <a:t>1. В динамике как совокупность действий, мероприятий по учету земель, оценке земель и государственной регистрации;</a:t>
            </a:r>
          </a:p>
          <a:p>
            <a:r>
              <a:rPr lang="ru-RU" dirty="0"/>
              <a:t>2. В статике как совокупность документов, материалов, карт, в которых содержатся сведения о природном и хозяйственном положении земель.</a:t>
            </a:r>
          </a:p>
          <a:p>
            <a:r>
              <a:rPr lang="ru-RU" dirty="0"/>
              <a:t>Правовое регулирование деятельности по ведению государственного земельного кадастра и использования его сведений осуществляется в соответствии с Конституцией Российской Федерации, Федеральным законом РФ «О государственном земельном кадастре», ст. 70 Земельного кодекса, Постановлением Правительства РФ «Вопросы федеральной службы земельного кадастра России, Постановлением Правительства РФ  «Об утверждении положения о Федеральной службе земельного кадастра России», Постановлением Правительства РФ «Об утверждении правил кадастрового деления территории Российской Федерации и правил присвоения кадастровых номеров земельным участкам» и иными нормативными правовыми актами.</a:t>
            </a:r>
          </a:p>
          <a:p>
            <a:r>
              <a:rPr lang="ru-RU" dirty="0"/>
              <a:t>Большое внимание  уделялось государственному земельному кадастру в Федеральной целевой программе «Развитие земельной реформы в Российской Федерации на 1999-2002 годы», согласно которой земельный кадастр велся для планирования рационального использования земельных ресурсов, установления всех видов платежей на землю и налогообложения земли и недвижимости, поддержки гражданского оборота земли и недвижимости.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39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531440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/>
              <a:t>Понятие, цели, </a:t>
            </a:r>
            <a:r>
              <a:rPr lang="ru-RU" sz="3200" dirty="0" smtClean="0"/>
              <a:t>принципы</a:t>
            </a:r>
            <a:br>
              <a:rPr lang="ru-RU" sz="3200" dirty="0" smtClean="0"/>
            </a:br>
            <a:r>
              <a:rPr lang="ru-RU" sz="3200" dirty="0" smtClean="0"/>
              <a:t>государственного </a:t>
            </a:r>
            <a:r>
              <a:rPr lang="ru-RU" sz="3200" dirty="0"/>
              <a:t>земельного </a:t>
            </a:r>
            <a:r>
              <a:rPr lang="ru-RU" sz="3200" dirty="0" smtClean="0"/>
              <a:t>кадастра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90059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Государственный земельный кадастр представляет собой систематизированный свод документированных сведений об объектах государственного кадастрового учета, о правовом режиме земель в Российской Федерации, о кадастровой стоимости, местоположении, размерах земельных участков и прочно связанных с ними объектов недвижимого имущества. В государственный земельный кадастр включается информация о субъектах прав на земельные участки (ч.1 ст. 70 ЗК РФ).</a:t>
            </a:r>
          </a:p>
          <a:p>
            <a:r>
              <a:rPr lang="ru-RU" dirty="0"/>
              <a:t>Федеральный закон РФ «О государственном земельном кадастре» (п. 1 ст. 1) даёт следующее определение: государственный земельный кадастр - систематизированный свод документированных сведений, получаемых в результате проведения государственного кадастрового учета земельных участков, о местоположении, целевом назначении и правовом положении земель Российской Федерации и сведений о территориальных зонах и наличии расположенных на земельных участках и прочно связанных с этими земельными участками.</a:t>
            </a:r>
          </a:p>
          <a:p>
            <a:r>
              <a:rPr lang="ru-RU" dirty="0"/>
              <a:t>            Государственный земельный кадастр является основой, а по некоторым вопросам частью государственных отраслевых кадастров (водного, лесного, экологического, горного).</a:t>
            </a:r>
          </a:p>
          <a:p>
            <a:r>
              <a:rPr lang="ru-RU" dirty="0"/>
              <a:t>            Согласно ст. 4 ФЗ «О государственном земельном кадастре» государственный земельный кадастр создается и ведется в целях информационного обеспечения:</a:t>
            </a:r>
          </a:p>
          <a:p>
            <a:r>
              <a:rPr lang="ru-RU" dirty="0"/>
              <a:t>• государственного и муниципального управления земельными ресурсами;</a:t>
            </a:r>
          </a:p>
          <a:p>
            <a:r>
              <a:rPr lang="ru-RU" dirty="0"/>
              <a:t>• государственного контроля за использованием и охраной земель;</a:t>
            </a:r>
          </a:p>
          <a:p>
            <a:r>
              <a:rPr lang="ru-RU" dirty="0"/>
              <a:t>• мероприятий, направленных на сохранение и повышение плодородия земель;</a:t>
            </a:r>
          </a:p>
          <a:p>
            <a:r>
              <a:rPr lang="ru-RU" dirty="0"/>
              <a:t>• государственной регистрации прав на недвижимое имущество и сделок с ним;</a:t>
            </a:r>
          </a:p>
          <a:p>
            <a:r>
              <a:rPr lang="ru-RU" dirty="0"/>
              <a:t>• землеустройства;</a:t>
            </a:r>
          </a:p>
          <a:p>
            <a:r>
              <a:rPr lang="ru-RU" dirty="0"/>
              <a:t>• экономической оценки земель и учета стоимости земли в составе природных ресурсов;</a:t>
            </a:r>
          </a:p>
          <a:p>
            <a:r>
              <a:rPr lang="ru-RU" dirty="0"/>
              <a:t>• установления обоснованной платы за землю;</a:t>
            </a:r>
          </a:p>
          <a:p>
            <a:r>
              <a:rPr lang="ru-RU" dirty="0"/>
              <a:t>•иной связанной с владением, пользованием и распоряжением земельными участками деятельности.</a:t>
            </a:r>
          </a:p>
          <a:p>
            <a:r>
              <a:rPr lang="ru-RU" dirty="0"/>
              <a:t>            Деятельность по ведению государственного земельного кадастра осуществляется в соответствии со следующими принципами (ст. 5 ФЗ «О государственном земельном кадастре»):</a:t>
            </a:r>
          </a:p>
          <a:p>
            <a:r>
              <a:rPr lang="ru-RU" dirty="0"/>
              <a:t> • единство системы и технологии ведения государственного земельного кадастра на всей территории Российской Федерации;</a:t>
            </a:r>
          </a:p>
          <a:p>
            <a:r>
              <a:rPr lang="ru-RU" dirty="0"/>
              <a:t> • непрерывность внесения в государственный земельный кадастр изменяющихся характеристик земельных участков;</a:t>
            </a:r>
          </a:p>
          <a:p>
            <a:r>
              <a:rPr lang="ru-RU" dirty="0"/>
              <a:t> • открытость сведений государственного земельного кадастра;</a:t>
            </a:r>
          </a:p>
          <a:p>
            <a:r>
              <a:rPr lang="ru-RU" dirty="0"/>
              <a:t> • сопоставимость и совместимость сведений государственного земельного кадастра со сведениями, содержащимися в других государственных и иных кадастрах, реестрах, информационных ресурсах.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46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/>
              <a:t>Ведение государственного земельного </a:t>
            </a:r>
            <a:r>
              <a:rPr lang="ru-RU" sz="3600" dirty="0" smtClean="0"/>
              <a:t>кадастра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400600"/>
          </a:xfrm>
        </p:spPr>
        <p:txBody>
          <a:bodyPr>
            <a:normAutofit fontScale="40000" lnSpcReduction="20000"/>
          </a:bodyPr>
          <a:lstStyle/>
          <a:p>
            <a:r>
              <a:rPr lang="ru-RU" sz="2500" dirty="0"/>
              <a:t>Сведения государственного земельного кадастра являются государственным информационным ресурсом. Кадастр является источником информационного обмена сведениями при осуществлении государственной регистрации недвижимости, специальной регистрации или учета отдельных видов недвижимого имущества, природных ресурсов и иных объектов, подлежащих регистрации или учету в соответствии с законодательством Российской Федерации (ст. 6 ФЗ «О государственном земельном кадастре»).</a:t>
            </a:r>
          </a:p>
          <a:p>
            <a:r>
              <a:rPr lang="ru-RU" sz="2500" dirty="0"/>
              <a:t>Сведения государственного земельного кадастра носят открытый характер, за исключением сведений, отнесенных законодательством Российской Федерации к категории ограниченного доступа. Органы, осуществляющие деятельность по ведению государственного земельного кадастра, обязаны предоставлять сведения кадастра заинтересованному лицу, предъявившему удостоверение личности и заявление в письменной форме (юридическому лицу - документы, подтверждающие государственную регистрацию данного юридического лица и полномочия его представителя). Сведения предоставляются в виде выписок, а также в виде копий хранящихся в кадастровом деле документов. Эти сведения, предоставленные органом, осуществляющим деятельность по ведению государственного земельного кадастра, на законных основаниях гражданам и юридическим лицам, могут быть использованы ими для создания производной информации в целях ее коммерческого распространения с обязательным указанием источника информации. Порядок предоставления сведений государственного земельного кадастра определяется Правительством Российской Федерации (ст. 8 ФЗ «О государственном земельном кадастре»).</a:t>
            </a:r>
          </a:p>
          <a:p>
            <a:r>
              <a:rPr lang="ru-RU" sz="2500" dirty="0"/>
              <a:t>Согласно п.2 ст. 70 ЗК РФ государственный земельный кадастр ведется по единой для Российской Федерации системе. Объектами государственного кадастрового учета являются земельные участки независимо от формы собственности и прочно связанные с ними иные объекты недвижимого имущества.</a:t>
            </a:r>
          </a:p>
          <a:p>
            <a:r>
              <a:rPr lang="ru-RU" sz="2500" dirty="0"/>
              <a:t>Одной из ключевых позиций Закона является принципиально новое определение земельного участка:</a:t>
            </a:r>
          </a:p>
          <a:p>
            <a:r>
              <a:rPr lang="ru-RU" sz="2500" dirty="0"/>
              <a:t> Земельный участок- часть поверхности земли (в том числе поверхностный почвенный слой), границы которого описаны и удостоверены в установленном порядке уполномоченным государственным органом, а также все, что находится над и под поверхностью земельного участка, если иное не предусмотрено федеральными законами о недрах, об использовании воздушного пространства и иными федеральными законами (п.3 ст. 1 ФЗ «О государственном земельном кадастре» веденного земельного кадастра.).</a:t>
            </a:r>
          </a:p>
          <a:p>
            <a:r>
              <a:rPr lang="ru-RU" sz="2500" dirty="0"/>
              <a:t>Основополагающими элементами новизны этого определения являются следующие:</a:t>
            </a:r>
          </a:p>
          <a:p>
            <a:r>
              <a:rPr lang="ru-RU" sz="2500" dirty="0"/>
              <a:t>1)	«часть поверхности земли, в том числе поверхностный почвенный слой, границы которого описаны и удостоверены в установленном порядке полномочным государственным органом»;</a:t>
            </a:r>
          </a:p>
          <a:p>
            <a:r>
              <a:rPr lang="ru-RU" sz="2500" dirty="0"/>
              <a:t>2)	2) «все, что находится над и под поверхностью земельного участка».</a:t>
            </a:r>
          </a:p>
          <a:p>
            <a:r>
              <a:rPr lang="ru-RU" sz="2500" dirty="0"/>
              <a:t>Основными задачами земельного кадастра, вытекающими из приведенного определения, являются следующие три.</a:t>
            </a:r>
          </a:p>
          <a:p>
            <a:r>
              <a:rPr lang="ru-RU" sz="2500" dirty="0"/>
              <a:t>1)Однозначная идентификация объекта недвижимости. Под объектом недвижимости понимается государственная система недвижимости - земли, леса, полезные ископаемые и любые другие объекты. Это решающий фактор гарантирования прав собственности на данный объект.</a:t>
            </a:r>
          </a:p>
          <a:p>
            <a:r>
              <a:rPr lang="ru-RU" sz="2500" dirty="0"/>
              <a:t>2)Определение площадных характеристик. С одной стороны, эту задачу можно отнести к фискальной, с другой - это база для аналитической обработки с целью планирования и подготовки необходимых материалов для принятия управленческих решений.</a:t>
            </a:r>
          </a:p>
          <a:p>
            <a:r>
              <a:rPr lang="ru-RU" sz="2500" dirty="0"/>
              <a:t>3)Выполнение функций учета путем присвоения кадастрового номера. Кадастровый номер является основой развития информационной системы, аккумулирующей сведения об объектах недвижимости во всем их многообразии и позволяющей анализировать информацию по количественным и качественным показателям.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190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3488"/>
          </a:xfrm>
        </p:spPr>
        <p:txBody>
          <a:bodyPr/>
          <a:lstStyle/>
          <a:p>
            <a:r>
              <a:rPr lang="ru-RU" dirty="0" smtClean="0"/>
              <a:t>Заключени</a:t>
            </a:r>
            <a:r>
              <a:rPr lang="ru-RU" dirty="0"/>
              <a:t>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Органы государственной власти Российской Федерации, органы государственной власти субъектов Российской Федерации и органы местного самоуправления вправе бесплатно в установленном порядке получать обобщающие сведения о землях в границах соответствующих территорий.</a:t>
            </a:r>
          </a:p>
          <a:p>
            <a:r>
              <a:rPr lang="ru-RU" dirty="0"/>
              <a:t>  Использование сведений государственного земельного кадастра способами или в формах, которые наносят ущерб или нарушают законные интересы правообладателей земельных участков, влечет за собой ответственность, предусмотренную законодательством Российской Федерации (ст.23 ФЗ о государственном земельном кадастре).</a:t>
            </a:r>
          </a:p>
          <a:p>
            <a:r>
              <a:rPr lang="ru-RU" dirty="0"/>
              <a:t>Финансирование деятельности по ведению государственного земельного кадастра осуществляется за счет средств федерального бюджета, бюджетов субъектов Российской Федерации, средств, получаемых в виде платы, взимаемой за предоставление сведений государственного земельного кадастра, и иных не запрещенных законом источников. Средства, получаемые в виде платы, взимаемой за предоставление сведений государственного земельного кадастра, используются исключительно на ведение государственного земельного кадастра (п.2 ст.24 ФЗ о государственном земельном кадастре).</a:t>
            </a:r>
          </a:p>
          <a:p>
            <a:r>
              <a:rPr lang="ru-RU" dirty="0"/>
              <a:t>Граждане и юридические лица, виновные в нарушении настоящего Федерального закона, несут ответственность в соответствии с законодательством Российской Федерации (ст.25 ФЗ о государственном земельном кадастре). Ст.70 УК  предусмотрена уголовная ответственность должностных лиц за регистрацию заведомо незаконных сделок с землей, искажение учета данных государственного земельного кадастра, а равно умышленное занижение размеров платы за землю, если эти деяния совершены из корыстной или иной личной заинтересованности с использованием своего служебного положения.</a:t>
            </a:r>
          </a:p>
          <a:p>
            <a:r>
              <a:rPr lang="ru-RU" dirty="0"/>
              <a:t>Земля как основная составляющая единых объектов недвижимости является не только средством производства, но и важнейшим государственным стратегическим ресурсом, который требует адекватной  государственной учетной системы, формирующейся Федеральной службой земельного кадастра России.</a:t>
            </a:r>
          </a:p>
          <a:p>
            <a:r>
              <a:rPr lang="ru-RU" dirty="0"/>
              <a:t>Сведения государственного земельного кадастра подлежат обязательному применению при планировании использования и охраны земель, при подборе оптимальных вариантов участков для предоставления и</a:t>
            </a:r>
          </a:p>
          <a:p>
            <a:r>
              <a:rPr lang="ru-RU" dirty="0"/>
              <a:t>изъятия, при совершении сделок с землей, определении размера платежей за землю, проведении землеустройства, оценке хозяйственной деятельности и осуществлении других мероприятий по использованию и охране земель.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08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 smtClean="0"/>
              <a:t>Список использованной литературы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        Земельный кодекс РФ от 25.10.2001 г. № 136-ФЗ</a:t>
            </a:r>
          </a:p>
          <a:p>
            <a:r>
              <a:rPr lang="ru-RU" dirty="0"/>
              <a:t>2.         Федеральный закон РФ  «О государственном земельном кадастре» от 02.01.2000 г. N 28-ФЗ</a:t>
            </a:r>
          </a:p>
          <a:p>
            <a:r>
              <a:rPr lang="ru-RU" dirty="0"/>
              <a:t>3.         Указ Президента РФ "О структуре федеральных органов исполнительной власти) от 17.05.2000 г. № 867 (ред. от 29.04.2002 г.)</a:t>
            </a:r>
          </a:p>
          <a:p>
            <a:r>
              <a:rPr lang="ru-RU" dirty="0"/>
              <a:t>4.         Постановление  Правительства РФ «О федеральной целевой программе «Развитие земельной реформы в Российской Федерации на 1999-2002 годы» от 26.06.1999 г. №  694</a:t>
            </a:r>
          </a:p>
          <a:p>
            <a:r>
              <a:rPr lang="ru-RU" dirty="0"/>
              <a:t>5.         Постановление Правительства </a:t>
            </a:r>
            <a:r>
              <a:rPr lang="ru-RU" dirty="0" err="1"/>
              <a:t>РФ«Вопросы</a:t>
            </a:r>
            <a:r>
              <a:rPr lang="ru-RU" dirty="0"/>
              <a:t> федеральной службы земельного кадастра России» от 18.07.2000 г. № 537 (ред. от 01.08.2001 г.)</a:t>
            </a:r>
          </a:p>
          <a:p>
            <a:r>
              <a:rPr lang="ru-RU" dirty="0"/>
              <a:t>6.         Постановление Правительства РФ «Об утверждении положения о Федеральной службе земельного кадастра России» от 11.01.2001 г. № 22</a:t>
            </a:r>
          </a:p>
          <a:p>
            <a:r>
              <a:rPr lang="ru-RU" dirty="0"/>
              <a:t>7.         Постановление Правительства РФ «Об утверждении правил кадастрового деления территории Российской Федерации и правил присвоения кадастровых номеров земельным участкам» от 06.09.2000 г. № 660</a:t>
            </a:r>
          </a:p>
          <a:p>
            <a:r>
              <a:rPr lang="ru-RU" dirty="0"/>
              <a:t>8.         Постановление Правительства РФ «Об утверждении правил предоставления сведений государственного земельного кадастра» от 02.12.2000 г. № 918</a:t>
            </a:r>
          </a:p>
          <a:p>
            <a:r>
              <a:rPr lang="ru-RU" dirty="0"/>
              <a:t>9.         Приказ </a:t>
            </a:r>
            <a:r>
              <a:rPr lang="ru-RU" dirty="0" err="1"/>
              <a:t>Росземкадастра</a:t>
            </a:r>
            <a:r>
              <a:rPr lang="ru-RU" dirty="0"/>
              <a:t> от 26.09.2001г. № П/166 "Об упорядочении деятельности по ведению государственного земельного кадастра»</a:t>
            </a:r>
          </a:p>
          <a:p>
            <a:r>
              <a:rPr lang="ru-RU" dirty="0"/>
              <a:t>10.       Письмо </a:t>
            </a:r>
            <a:r>
              <a:rPr lang="ru-RU" dirty="0" err="1"/>
              <a:t>Росземкадастра</a:t>
            </a:r>
            <a:r>
              <a:rPr lang="ru-RU" dirty="0"/>
              <a:t> «О порядке оформления документов государственного земельного кадастра» от 02.08.2001 г. № ВК/435</a:t>
            </a:r>
          </a:p>
          <a:p>
            <a:r>
              <a:rPr lang="ru-RU" dirty="0"/>
              <a:t>11.         Письмо </a:t>
            </a:r>
            <a:r>
              <a:rPr lang="ru-RU" dirty="0" err="1"/>
              <a:t>Росземкадастра</a:t>
            </a:r>
            <a:r>
              <a:rPr lang="ru-RU" dirty="0"/>
              <a:t> «О разъяснении порядка оформления документов государственного земельного кадастра» от 02.08.2001г. № ВК/433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684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11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</TotalTime>
  <Words>1443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Государственный земельный кадастр</vt:lpstr>
      <vt:lpstr>План</vt:lpstr>
      <vt:lpstr>Введение</vt:lpstr>
      <vt:lpstr>Понятие, цели, принципы государственного земельного кадастра</vt:lpstr>
      <vt:lpstr>Ведение государственного земельного кадастра </vt:lpstr>
      <vt:lpstr>Заключение</vt:lpstr>
      <vt:lpstr>Список использованной литературы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Государственный земельный кадастр</dc:title>
  <dc:creator>Валерия</dc:creator>
  <cp:lastModifiedBy>User</cp:lastModifiedBy>
  <cp:revision>3</cp:revision>
  <dcterms:created xsi:type="dcterms:W3CDTF">2013-10-11T19:48:39Z</dcterms:created>
  <dcterms:modified xsi:type="dcterms:W3CDTF">2015-09-25T11:30:47Z</dcterms:modified>
</cp:coreProperties>
</file>