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7" r:id="rId6"/>
    <p:sldId id="259" r:id="rId7"/>
    <p:sldId id="278" r:id="rId8"/>
    <p:sldId id="275" r:id="rId9"/>
    <p:sldId id="260" r:id="rId10"/>
    <p:sldId id="273" r:id="rId11"/>
    <p:sldId id="272" r:id="rId12"/>
    <p:sldId id="262" r:id="rId13"/>
    <p:sldId id="263" r:id="rId14"/>
    <p:sldId id="266" r:id="rId15"/>
    <p:sldId id="268" r:id="rId16"/>
    <p:sldId id="267" r:id="rId17"/>
    <p:sldId id="264" r:id="rId18"/>
    <p:sldId id="269" r:id="rId19"/>
    <p:sldId id="265" r:id="rId20"/>
    <p:sldId id="279" r:id="rId21"/>
    <p:sldId id="280" r:id="rId22"/>
    <p:sldId id="281" r:id="rId23"/>
    <p:sldId id="282" r:id="rId24"/>
    <p:sldId id="283" r:id="rId25"/>
    <p:sldId id="261" r:id="rId26"/>
    <p:sldId id="284" r:id="rId27"/>
    <p:sldId id="271" r:id="rId28"/>
    <p:sldId id="276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483A-AEBC-46FE-8E64-DACAE731198F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AF8B-636E-458E-B882-FCE99E9B8F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32657"/>
            <a:ext cx="3670176" cy="2952327"/>
          </a:xfrm>
        </p:spPr>
        <p:txBody>
          <a:bodyPr/>
          <a:lstStyle/>
          <a:p>
            <a:r>
              <a:rPr lang="ru-RU" dirty="0" smtClean="0"/>
              <a:t>Белый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093296"/>
            <a:ext cx="5256584" cy="5040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Французская кондитерская</a:t>
            </a:r>
            <a:endParaRPr lang="ru-RU" sz="1600" dirty="0"/>
          </a:p>
        </p:txBody>
      </p:sp>
      <p:pic>
        <p:nvPicPr>
          <p:cNvPr id="27650" name="Picture 2" descr="http://www.pokatashkin.com/wp-content/uploads/2013/09/Poison_dAmou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877272"/>
            <a:ext cx="7859216" cy="6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PRACOWNIA </a:t>
            </a:r>
            <a:r>
              <a:rPr lang="en-US" dirty="0" err="1"/>
              <a:t>Club&amp;Restaurant</a:t>
            </a:r>
            <a:r>
              <a:rPr lang="en-US" dirty="0"/>
              <a:t> Creatively Simulating a Painter’s Studio</a:t>
            </a:r>
          </a:p>
          <a:p>
            <a:endParaRPr lang="ru-RU" dirty="0"/>
          </a:p>
        </p:txBody>
      </p:sp>
      <p:pic>
        <p:nvPicPr>
          <p:cNvPr id="30722" name="Picture 2" descr="interior unusual restaurant PRACOWNIA Club&amp;Restaurant Creatively Simulating a Painters 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491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к белому </a:t>
            </a:r>
            <a:r>
              <a:rPr lang="ru-RU" dirty="0" smtClean="0"/>
              <a:t>интерьеру добавить нотку фиолетового цвета, то комната сразу приобретет новый статус. К благородству </a:t>
            </a:r>
            <a:r>
              <a:rPr lang="ru-RU" dirty="0"/>
              <a:t>и роскоши белого фона присоединится холодная властность и мистичность фиолетового. </a:t>
            </a:r>
            <a:r>
              <a:rPr lang="ru-RU" dirty="0" smtClean="0"/>
              <a:t>Создается </a:t>
            </a:r>
            <a:r>
              <a:rPr lang="ru-RU" dirty="0"/>
              <a:t>атмосфера </a:t>
            </a:r>
            <a:r>
              <a:rPr lang="ru-RU" dirty="0" smtClean="0"/>
              <a:t>нереального</a:t>
            </a:r>
            <a:r>
              <a:rPr lang="ru-RU" dirty="0"/>
              <a:t>, загадочного. В таком помещении хорошо </a:t>
            </a:r>
            <a:r>
              <a:rPr lang="ru-RU" dirty="0" smtClean="0"/>
              <a:t> себя чувствуют люди </a:t>
            </a:r>
            <a:r>
              <a:rPr lang="ru-RU" dirty="0"/>
              <a:t>с творческим потенциалом, которым нужна трезвость ума и широта воображения.</a:t>
            </a:r>
          </a:p>
        </p:txBody>
      </p:sp>
      <p:pic>
        <p:nvPicPr>
          <p:cNvPr id="20482" name="Picture 2" descr="Белая  квартира с фиолетовым акцентом. Спальня . Спаль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912768" cy="518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Белые полы как шедевр дизайнерского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исскуства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5688631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2300" dirty="0" smtClean="0"/>
              <a:t>Белый пол используется  для создания изысканных интерьеров. </a:t>
            </a:r>
          </a:p>
          <a:p>
            <a:pPr fontAlgn="base"/>
            <a:r>
              <a:rPr lang="ru-RU" sz="2300" u="sng" dirty="0" smtClean="0"/>
              <a:t>Материалы </a:t>
            </a:r>
            <a:r>
              <a:rPr lang="ru-RU" sz="2300" u="sng" dirty="0"/>
              <a:t>для белого пола</a:t>
            </a:r>
          </a:p>
          <a:p>
            <a:pPr fontAlgn="base"/>
            <a:r>
              <a:rPr lang="ru-RU" sz="2300" dirty="0"/>
              <a:t>Чаще всего для покрытия пола </a:t>
            </a:r>
            <a:r>
              <a:rPr lang="ru-RU" sz="2300" dirty="0" smtClean="0"/>
              <a:t>используются:  дерево</a:t>
            </a:r>
            <a:r>
              <a:rPr lang="ru-RU" sz="2300" dirty="0"/>
              <a:t>, линолеум, </a:t>
            </a:r>
            <a:r>
              <a:rPr lang="ru-RU" sz="2300" dirty="0" err="1"/>
              <a:t>ламинат</a:t>
            </a:r>
            <a:r>
              <a:rPr lang="ru-RU" sz="2300" dirty="0"/>
              <a:t>, натуральный или искусственный камень, пробка, керамическая плитка, а также смеси для наливных полов.</a:t>
            </a:r>
          </a:p>
          <a:p>
            <a:pPr fontAlgn="base"/>
            <a:r>
              <a:rPr lang="ru-RU" sz="2300" dirty="0"/>
              <a:t>Самым </a:t>
            </a:r>
            <a:r>
              <a:rPr lang="ru-RU" sz="2300" dirty="0" smtClean="0"/>
              <a:t>роскошным </a:t>
            </a:r>
            <a:r>
              <a:rPr lang="ru-RU" sz="2300" dirty="0"/>
              <a:t>выглядит </a:t>
            </a:r>
            <a:r>
              <a:rPr lang="ru-RU" sz="2300" b="1" dirty="0"/>
              <a:t>пол из дубового или ясеневого массива</a:t>
            </a:r>
            <a:r>
              <a:rPr lang="ru-RU" sz="2300" dirty="0"/>
              <a:t>, чья древесина обрабатывается составами, изменяющими цвет древесных волокон. </a:t>
            </a:r>
            <a:endParaRPr lang="ru-RU" sz="2300" dirty="0" smtClean="0"/>
          </a:p>
          <a:p>
            <a:pPr fontAlgn="base"/>
            <a:r>
              <a:rPr lang="ru-RU" sz="2300" b="1" dirty="0" smtClean="0"/>
              <a:t>Белый </a:t>
            </a:r>
            <a:r>
              <a:rPr lang="ru-RU" sz="2300" b="1" dirty="0" err="1" smtClean="0"/>
              <a:t>керамогранит</a:t>
            </a:r>
            <a:r>
              <a:rPr lang="ru-RU" sz="2300" dirty="0"/>
              <a:t> для пола, белый глянец которого отлично </a:t>
            </a:r>
            <a:r>
              <a:rPr lang="ru-RU" sz="2300" dirty="0" smtClean="0"/>
              <a:t>вписывается </a:t>
            </a:r>
            <a:r>
              <a:rPr lang="ru-RU" sz="2300" dirty="0"/>
              <a:t>не только в современные стили </a:t>
            </a:r>
            <a:r>
              <a:rPr lang="ru-RU" sz="2300" dirty="0" err="1"/>
              <a:t>техно</a:t>
            </a:r>
            <a:r>
              <a:rPr lang="ru-RU" sz="2300" dirty="0"/>
              <a:t>, </a:t>
            </a:r>
            <a:r>
              <a:rPr lang="ru-RU" sz="2300" dirty="0" err="1"/>
              <a:t>хай-тек</a:t>
            </a:r>
            <a:r>
              <a:rPr lang="ru-RU" sz="2300" dirty="0"/>
              <a:t>, но и в ренессанс или </a:t>
            </a:r>
            <a:r>
              <a:rPr lang="ru-RU" sz="2300" dirty="0" smtClean="0"/>
              <a:t>классику.</a:t>
            </a:r>
          </a:p>
          <a:p>
            <a:pPr fontAlgn="base"/>
            <a:endParaRPr lang="ru-RU" sz="2000" dirty="0" smtClean="0"/>
          </a:p>
          <a:p>
            <a:pPr>
              <a:buNone/>
            </a:pPr>
            <a:r>
              <a:rPr lang="ru-RU" sz="2300" b="1" dirty="0" smtClean="0"/>
              <a:t>        Достоинства белого пола:</a:t>
            </a:r>
            <a:endParaRPr lang="ru-RU" sz="2300" dirty="0" smtClean="0"/>
          </a:p>
          <a:p>
            <a:pPr fontAlgn="base"/>
            <a:r>
              <a:rPr lang="ru-RU" sz="2300" dirty="0" smtClean="0"/>
              <a:t>Увеличивает </a:t>
            </a:r>
            <a:r>
              <a:rPr lang="ru-RU" sz="2300" dirty="0"/>
              <a:t>зрительно объём помещения, делает его </a:t>
            </a:r>
            <a:r>
              <a:rPr lang="ru-RU" sz="2300" dirty="0" smtClean="0"/>
              <a:t>лёгким. </a:t>
            </a:r>
            <a:endParaRPr lang="ru-RU" sz="2300" dirty="0"/>
          </a:p>
          <a:p>
            <a:pPr fontAlgn="base"/>
            <a:r>
              <a:rPr lang="ru-RU" sz="2300" dirty="0" smtClean="0"/>
              <a:t>Успокаивает</a:t>
            </a:r>
            <a:r>
              <a:rPr lang="ru-RU" sz="2300" dirty="0"/>
              <a:t>, безмятежность белого цвета действует </a:t>
            </a:r>
            <a:r>
              <a:rPr lang="ru-RU" sz="2300" dirty="0" err="1"/>
              <a:t>умиротворяюще</a:t>
            </a:r>
            <a:r>
              <a:rPr lang="ru-RU" sz="2300" dirty="0"/>
              <a:t>, что </a:t>
            </a:r>
            <a:r>
              <a:rPr lang="ru-RU" sz="2300" dirty="0" smtClean="0"/>
              <a:t>не плохо при </a:t>
            </a:r>
            <a:r>
              <a:rPr lang="ru-RU" sz="2300" dirty="0"/>
              <a:t>современной </a:t>
            </a:r>
            <a:r>
              <a:rPr lang="ru-RU" sz="2300" dirty="0" smtClean="0"/>
              <a:t>напряжённой жизни.</a:t>
            </a:r>
            <a:endParaRPr lang="ru-RU" sz="2300" dirty="0"/>
          </a:p>
          <a:p>
            <a:pPr fontAlgn="base"/>
            <a:r>
              <a:rPr lang="ru-RU" sz="2300" dirty="0"/>
              <a:t>На белых поверхностях пыль менее заметна, поэтому они дольше сохраняют опрятный чистый вид, чем, например, чёрные </a:t>
            </a:r>
            <a:r>
              <a:rPr lang="ru-RU" sz="2300" dirty="0" smtClean="0"/>
              <a:t>поверхности.</a:t>
            </a:r>
            <a:endParaRPr lang="ru-RU" sz="2300" dirty="0"/>
          </a:p>
          <a:p>
            <a:pPr fontAlgn="base"/>
            <a:r>
              <a:rPr lang="ru-RU" sz="2300" dirty="0"/>
              <a:t>Тёмная мебель, опирающаяся на пол из белой доски, кажется более лёгкой. Если помещение заставлено тёмной мебелью, то оно начинает казаться тесным, поэтому белый пол в такой комнате уравновешивает это ощущение.</a:t>
            </a:r>
          </a:p>
          <a:p>
            <a:pPr fontAlgn="base"/>
            <a:r>
              <a:rPr lang="ru-RU" sz="2300" dirty="0"/>
              <a:t>Если в комнате </a:t>
            </a:r>
            <a:r>
              <a:rPr lang="ru-RU" sz="2300" dirty="0" smtClean="0"/>
              <a:t>тёмный потолок, который заметно затемняет </a:t>
            </a:r>
            <a:r>
              <a:rPr lang="ru-RU" sz="2300" dirty="0"/>
              <a:t>помещение и </a:t>
            </a:r>
            <a:r>
              <a:rPr lang="ru-RU" sz="2300" dirty="0" smtClean="0"/>
              <a:t>скрадывает </a:t>
            </a:r>
            <a:r>
              <a:rPr lang="ru-RU" sz="2300" dirty="0"/>
              <a:t>высоту </a:t>
            </a:r>
            <a:r>
              <a:rPr lang="ru-RU" sz="2300" dirty="0" smtClean="0"/>
              <a:t>потолка, то этот </a:t>
            </a:r>
            <a:r>
              <a:rPr lang="ru-RU" sz="2300" dirty="0"/>
              <a:t>негативный эффект можно нивелировать контрастным белым полом.</a:t>
            </a:r>
          </a:p>
          <a:p>
            <a:pPr fontAlgn="base"/>
            <a:r>
              <a:rPr lang="ru-RU" sz="2300" dirty="0" smtClean="0"/>
              <a:t>Белая </a:t>
            </a:r>
            <a:r>
              <a:rPr lang="ru-RU" sz="2300" dirty="0"/>
              <a:t>мебель и белый </a:t>
            </a:r>
            <a:r>
              <a:rPr lang="ru-RU" sz="2300" dirty="0" smtClean="0"/>
              <a:t>пол делают помещение переполненное светом. Оно кажется более </a:t>
            </a:r>
            <a:r>
              <a:rPr lang="ru-RU" sz="2300" dirty="0"/>
              <a:t>просторным, чем является на самом деле.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075240" cy="129614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/>
              <a:t>Наливной</a:t>
            </a:r>
            <a:r>
              <a:rPr lang="ru-RU" dirty="0"/>
              <a:t> белый глянцевый пол можно с успехом использовать в любой комнате. Сырьём для него служит эпоксидная смола с отвердителем, в которую при желании добавляются красители или иные компоненты. Благодаря разнообразию композиции пол может получиться серебристым, перламутровым, </a:t>
            </a:r>
            <a:r>
              <a:rPr lang="ru-RU" dirty="0" smtClean="0"/>
              <a:t>зернистым.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krutopol.com/wp-content/uploads/2017/03/nalivnoj-belyj-gljancevyj-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784" cy="517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4180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Гостиная. Наливной пол. Бело-серый интерьер.</a:t>
            </a:r>
            <a:endParaRPr lang="ru-RU" sz="2000" dirty="0"/>
          </a:p>
        </p:txBody>
      </p:sp>
      <p:pic>
        <p:nvPicPr>
          <p:cNvPr id="25602" name="Picture 2" descr="http://krutopol.com/wp-content/uploads/2017/03/dizajn-gostinoj-s-belym-polom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936104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sz="1600" dirty="0"/>
              <a:t> </a:t>
            </a:r>
            <a:r>
              <a:rPr lang="ru-RU" sz="1600" b="1" dirty="0" smtClean="0"/>
              <a:t>Ламинированные </a:t>
            </a:r>
            <a:r>
              <a:rPr lang="ru-RU" sz="1600" b="1" dirty="0"/>
              <a:t>полы</a:t>
            </a:r>
            <a:r>
              <a:rPr lang="ru-RU" sz="1600" dirty="0"/>
              <a:t> в белом </a:t>
            </a:r>
            <a:r>
              <a:rPr lang="ru-RU" sz="1600" dirty="0" smtClean="0"/>
              <a:t>цвете могут </a:t>
            </a:r>
            <a:r>
              <a:rPr lang="ru-RU" sz="1600" dirty="0"/>
              <a:t>вполне реалистично </a:t>
            </a:r>
            <a:r>
              <a:rPr lang="ru-RU" sz="1600" dirty="0" smtClean="0"/>
              <a:t>имитировать</a:t>
            </a:r>
          </a:p>
          <a:p>
            <a:pPr>
              <a:buNone/>
            </a:pPr>
            <a:r>
              <a:rPr lang="ru-RU" sz="1600" dirty="0" smtClean="0"/>
              <a:t>натуральное </a:t>
            </a:r>
            <a:r>
              <a:rPr lang="ru-RU" sz="1600" dirty="0"/>
              <a:t>дерево, поэтому по рисунку он часто похож на паркетную доску.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4578" name="Picture 2" descr="http://krutopol.com/wp-content/uploads/2017/03/pol-belyj-lami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91264" cy="936104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sz="4300" dirty="0" smtClean="0"/>
          </a:p>
          <a:p>
            <a:pPr fontAlgn="base"/>
            <a:endParaRPr lang="ru-RU" sz="4300" dirty="0" smtClean="0"/>
          </a:p>
          <a:p>
            <a:pPr fontAlgn="base"/>
            <a:endParaRPr lang="ru-RU" sz="4300" dirty="0"/>
          </a:p>
          <a:p>
            <a:pPr algn="ctr" fontAlgn="base"/>
            <a:r>
              <a:rPr lang="ru-RU" sz="5600" dirty="0" smtClean="0"/>
              <a:t>Контрастные тона элементов интерьера  передаются четче и ярче  на фоне белого пола.</a:t>
            </a:r>
            <a:br>
              <a:rPr lang="ru-RU" sz="5600" dirty="0" smtClean="0"/>
            </a:br>
            <a:endParaRPr lang="ru-RU" sz="5600" dirty="0" smtClean="0"/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6" name="Picture 4" descr="https://mebel-go.ru/mebelgoer/3661chairs-lamps-furniture-interior-design-wallpap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96876" cy="592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085184"/>
            <a:ext cx="7632848" cy="1040979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Чаще </a:t>
            </a:r>
            <a:r>
              <a:rPr lang="ru-RU" dirty="0" smtClean="0"/>
              <a:t>всего белые </a:t>
            </a:r>
            <a:r>
              <a:rPr lang="ru-RU" dirty="0"/>
              <a:t>полы соседствуют с такими же белыми </a:t>
            </a:r>
            <a:r>
              <a:rPr lang="ru-RU" dirty="0" smtClean="0"/>
              <a:t>стенами. Однако контрастные сочетания с белым  могут быть очень выразительными.</a:t>
            </a:r>
          </a:p>
          <a:p>
            <a:endParaRPr lang="ru-RU" dirty="0"/>
          </a:p>
        </p:txBody>
      </p:sp>
      <p:pic>
        <p:nvPicPr>
          <p:cNvPr id="26626" name="Picture 2" descr="http://bookshunt.ru/wp-content/uploads/2016/10/foto4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128792" cy="469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Белый </a:t>
            </a:r>
            <a:r>
              <a:rPr lang="ru-RU" sz="4000" dirty="0"/>
              <a:t>пол в разных стилях интерьера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s://3.bp.blogspot.com/-Yxo_5piafFY/V2Asjsqu72I/AAAAAAAAD9Y/A2mnA3eCQpM7ollzpKv65Vtje_BxwPOpgCLcB/s1600/%25D0%25A1%25D0%25BA%25D0%25B0%25D0%25BD%25D0%25B4%25D0%25B8%25D0%25BD%25D0%25B0%25D0%25B2%25D1%2581%25D0%25BA%25D0%25B8%25D0%25B9%2B%25D1%2581%25D1%2582%25D0%25B8%25D0%25BB%25D1%258C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12360" cy="519398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07704" y="6165304"/>
            <a:ext cx="5112568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Скандинавский стиль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Большая </a:t>
            </a:r>
            <a:r>
              <a:rPr lang="ru-RU" dirty="0"/>
              <a:t>популярность белого цвета пришлась на 20-30-е годы </a:t>
            </a:r>
            <a:r>
              <a:rPr lang="en-US" dirty="0" smtClean="0"/>
              <a:t>XX </a:t>
            </a:r>
            <a:r>
              <a:rPr lang="ru-RU" dirty="0" smtClean="0"/>
              <a:t>века.</a:t>
            </a:r>
          </a:p>
          <a:p>
            <a:r>
              <a:rPr lang="ru-RU" dirty="0" smtClean="0"/>
              <a:t>В то </a:t>
            </a:r>
            <a:r>
              <a:rPr lang="ru-RU" dirty="0"/>
              <a:t>время в Европе и Соединенных Штатах в белых тонах оформляли поверхности и меблировку в жилых домах, это являлось признаком хорошего вкуса и рафинированности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 второй половине XX века белый цвет употреблялся в интерьерах уже в другой форме, </a:t>
            </a:r>
            <a:r>
              <a:rPr lang="ru-RU" dirty="0" smtClean="0"/>
              <a:t>он призван был подчеркнуть </a:t>
            </a:r>
            <a:r>
              <a:rPr lang="ru-RU" dirty="0"/>
              <a:t>уют, лаконичность и рациональность обстановки помещений. </a:t>
            </a:r>
            <a:endParaRPr lang="ru-RU" dirty="0" smtClean="0"/>
          </a:p>
          <a:p>
            <a:r>
              <a:rPr lang="ru-RU" dirty="0" smtClean="0"/>
              <a:t>Разные </a:t>
            </a:r>
            <a:r>
              <a:rPr lang="ru-RU" dirty="0"/>
              <a:t>этнические стили, к примеру, </a:t>
            </a:r>
            <a:r>
              <a:rPr lang="ru-RU" u="sng" dirty="0"/>
              <a:t>Японский и Скандинавский </a:t>
            </a:r>
            <a:r>
              <a:rPr lang="ru-RU" dirty="0"/>
              <a:t>тяготили к </a:t>
            </a:r>
            <a:r>
              <a:rPr lang="ru-RU" dirty="0" smtClean="0"/>
              <a:t>такому цвету, </a:t>
            </a:r>
            <a:r>
              <a:rPr lang="ru-RU" dirty="0"/>
              <a:t>для того, чтобы выразить через него неизменность и чувство естественности и согласия. </a:t>
            </a:r>
            <a:endParaRPr lang="ru-RU" dirty="0" smtClean="0"/>
          </a:p>
          <a:p>
            <a:r>
              <a:rPr lang="ru-RU" dirty="0" smtClean="0"/>
              <a:t>В настоящее </a:t>
            </a:r>
            <a:r>
              <a:rPr lang="ru-RU" dirty="0"/>
              <a:t>время белый цвет по-прежнему востребован в </a:t>
            </a:r>
            <a:r>
              <a:rPr lang="ru-RU" dirty="0" smtClean="0"/>
              <a:t>оформлении  интерьеров.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46491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err="1" smtClean="0"/>
              <a:t>Эко-стиль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6866" name="Picture 2" descr="http://ifab.ru/blog/wp-content/uploads/2014/10/golden-wood-flo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19751" cy="517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805264"/>
            <a:ext cx="597666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Стиль </a:t>
            </a:r>
            <a:r>
              <a:rPr lang="ru-RU" sz="2400" dirty="0" err="1" smtClean="0"/>
              <a:t>прованс</a:t>
            </a:r>
            <a:endParaRPr lang="ru-RU" sz="2400" dirty="0"/>
          </a:p>
        </p:txBody>
      </p:sp>
      <p:pic>
        <p:nvPicPr>
          <p:cNvPr id="37890" name="Picture 2" descr="https://imgn2.lovingit.pl/u/8/z/w1170/24487_8z4p7h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54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Французский стиль кантри</a:t>
            </a:r>
            <a:endParaRPr lang="ru-RU" sz="2400" dirty="0"/>
          </a:p>
        </p:txBody>
      </p:sp>
      <p:pic>
        <p:nvPicPr>
          <p:cNvPr id="38914" name="Picture 2" descr="https://pbs.twimg.com/media/By9hXc0IgAAWI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79082" cy="4650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Интерьер в стиле классицизм</a:t>
            </a:r>
            <a:endParaRPr lang="ru-RU" dirty="0"/>
          </a:p>
        </p:txBody>
      </p:sp>
      <p:pic>
        <p:nvPicPr>
          <p:cNvPr id="39938" name="Picture 2" descr="http://artishock.org/sites/default/files/klassicizm_v_inter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13" y="620688"/>
            <a:ext cx="86507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Освещение в белом интерьере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yandex.ru/collections/picture/cards/597d98e7c75bad387edd914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497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7571184" cy="504056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Парижский ресторан </a:t>
            </a:r>
            <a:r>
              <a:rPr lang="ru-RU" sz="2000" dirty="0"/>
              <a:t>гамбургеров </a:t>
            </a:r>
            <a:r>
              <a:rPr lang="ru-RU" sz="2000" b="1" dirty="0" err="1" smtClean="0"/>
              <a:t>Paris</a:t>
            </a:r>
            <a:r>
              <a:rPr lang="ru-RU" sz="2000" b="1" dirty="0" smtClean="0"/>
              <a:t> </a:t>
            </a:r>
            <a:r>
              <a:rPr lang="ru-RU" sz="2000" b="1" dirty="0" err="1"/>
              <a:t>New-York</a:t>
            </a:r>
            <a:r>
              <a:rPr lang="ru-RU" sz="2000" dirty="0"/>
              <a:t>. Дизайн интерьера в стиле черно-белого </a:t>
            </a:r>
            <a:r>
              <a:rPr lang="ru-RU" sz="2000" dirty="0" err="1"/>
              <a:t>техно</a:t>
            </a:r>
            <a:r>
              <a:rPr lang="ru-RU" sz="2000" dirty="0"/>
              <a:t> разработали специалисты </a:t>
            </a:r>
            <a:r>
              <a:rPr lang="ru-RU" sz="2000" dirty="0" err="1"/>
              <a:t>Cut</a:t>
            </a:r>
            <a:r>
              <a:rPr lang="ru-RU" sz="2000" dirty="0"/>
              <a:t> </a:t>
            </a:r>
            <a:r>
              <a:rPr lang="ru-RU" sz="2000" dirty="0" err="1"/>
              <a:t>Architectures</a:t>
            </a:r>
            <a:r>
              <a:rPr lang="ru-RU" sz="2000" dirty="0"/>
              <a:t>.</a:t>
            </a:r>
          </a:p>
        </p:txBody>
      </p:sp>
      <p:pic>
        <p:nvPicPr>
          <p:cNvPr id="21506" name="Picture 2" descr="http://interiorscafe.ru/wp-content/uploads/cool-restaurant-Paris-New-York-in-Franc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08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021288"/>
            <a:ext cx="684076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Led-</a:t>
            </a:r>
            <a:r>
              <a:rPr lang="ru-RU" dirty="0" smtClean="0"/>
              <a:t>освещение</a:t>
            </a:r>
            <a:endParaRPr lang="ru-RU" dirty="0"/>
          </a:p>
        </p:txBody>
      </p:sp>
      <p:pic>
        <p:nvPicPr>
          <p:cNvPr id="41986" name="Picture 2" descr="http://startechpro.ru/images/dio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188640"/>
            <a:ext cx="832993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01.s.alicdn.com/kf/HTB11DTGKFXXXXcgXFXXq6xXFXXXt/200443855/HTB11DTGKFXXXXcgXFXXq6xXFXX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Кухня в стиле </a:t>
            </a:r>
            <a:r>
              <a:rPr lang="ru-RU" dirty="0" err="1" smtClean="0"/>
              <a:t>хай-тек</a:t>
            </a:r>
            <a:endParaRPr lang="ru-RU" dirty="0"/>
          </a:p>
        </p:txBody>
      </p:sp>
      <p:pic>
        <p:nvPicPr>
          <p:cNvPr id="34818" name="Picture 2" descr="http://localzona.ru/uploads/posts/2017-09/1504704990_kyhnya_hi_tec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32848" cy="545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Стиль авангард</a:t>
            </a:r>
            <a:endParaRPr lang="ru-RU" dirty="0"/>
          </a:p>
        </p:txBody>
      </p:sp>
      <p:pic>
        <p:nvPicPr>
          <p:cNvPr id="43010" name="Picture 2" descr="http://dizainvfoto.ru/wp-content/uploads/2017/07/svetlyj-stil-kuhni-v-stile-avangard-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571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848872" cy="568863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4000" dirty="0" smtClean="0"/>
              <a:t>Белый  цвет среди множества цветов, используемых в оформлении помещений, занимает особое место.</a:t>
            </a:r>
          </a:p>
          <a:p>
            <a:r>
              <a:rPr lang="ru-RU" sz="4000" dirty="0" smtClean="0"/>
              <a:t>Это всегда беспроигрышный дизайнерский ход. Он не только прекрасно сочетается со всей цветовой палитрой, но может зрительно изменить размеры помещения, как бы раздвигая границы пространства. </a:t>
            </a:r>
          </a:p>
          <a:p>
            <a:r>
              <a:rPr lang="ru-RU" sz="4000" dirty="0" smtClean="0"/>
              <a:t>Используется в </a:t>
            </a:r>
            <a:r>
              <a:rPr lang="ru-RU" sz="4000" dirty="0"/>
              <a:t>разных стилях: современном классическом, скандинавском, деревенском, </a:t>
            </a:r>
            <a:r>
              <a:rPr lang="ru-RU" sz="4000" dirty="0" err="1" smtClean="0"/>
              <a:t>хай-тек</a:t>
            </a:r>
            <a:r>
              <a:rPr lang="ru-RU" sz="4000" dirty="0" smtClean="0"/>
              <a:t>. </a:t>
            </a:r>
          </a:p>
          <a:p>
            <a:r>
              <a:rPr lang="ru-RU" sz="3800" dirty="0" smtClean="0"/>
              <a:t>Белый цвет </a:t>
            </a:r>
            <a:r>
              <a:rPr lang="ru-RU" sz="3800" dirty="0"/>
              <a:t>является идеальным сочетающим элементом с такими оттенками, как кофе, </a:t>
            </a:r>
            <a:r>
              <a:rPr lang="ru-RU" sz="3800" dirty="0" err="1"/>
              <a:t>капучино</a:t>
            </a:r>
            <a:r>
              <a:rPr lang="ru-RU" sz="3800" dirty="0"/>
              <a:t>, дерево, терракота, беж, </a:t>
            </a:r>
            <a:r>
              <a:rPr lang="ru-RU" sz="3800" dirty="0" err="1"/>
              <a:t>венге</a:t>
            </a:r>
            <a:r>
              <a:rPr lang="ru-RU" sz="3800" dirty="0"/>
              <a:t> и др. Употребление подобных цветных сочетаний способно сразу добавить любому помещению ощущение уюта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920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Чтобы белый интерьере не выглядел уныло. нужно его оживить оригинальными</a:t>
            </a:r>
          </a:p>
          <a:p>
            <a:pPr>
              <a:buNone/>
            </a:pPr>
            <a:r>
              <a:rPr lang="ru-RU" dirty="0" smtClean="0"/>
              <a:t>Формами. Необычные статуэтки, икебана </a:t>
            </a:r>
            <a:r>
              <a:rPr lang="ru-RU" dirty="0"/>
              <a:t>из веток в </a:t>
            </a:r>
            <a:r>
              <a:rPr lang="ru-RU" dirty="0" smtClean="0"/>
              <a:t>вазе, фактурные детали способны сделать</a:t>
            </a:r>
          </a:p>
          <a:p>
            <a:pPr>
              <a:buNone/>
            </a:pPr>
            <a:r>
              <a:rPr lang="ru-RU" dirty="0" smtClean="0"/>
              <a:t>интерьер динамичным и более живым.</a:t>
            </a:r>
            <a:endParaRPr lang="ru-RU" dirty="0"/>
          </a:p>
        </p:txBody>
      </p:sp>
      <p:pic>
        <p:nvPicPr>
          <p:cNvPr id="1026" name="Picture 2" descr="http://www.remontbp.com/wp-content/uploads/2014/06/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084"/>
            <a:ext cx="7416824" cy="557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Черный в белом интерьере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ostremont.ru/wp-content/uploads/2013/03/interior-black-and-white-interior-for-your-house-black-and-white-modern-bedroom-with-artistic-ceiling_f2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0920" cy="582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Футуристический бар </a:t>
            </a:r>
            <a:r>
              <a:rPr lang="ru-RU" dirty="0" err="1"/>
              <a:t>Zebar</a:t>
            </a:r>
            <a:r>
              <a:rPr lang="ru-RU" dirty="0"/>
              <a:t> </a:t>
            </a:r>
            <a:r>
              <a:rPr lang="ru-RU" dirty="0" smtClean="0"/>
              <a:t>от </a:t>
            </a:r>
            <a:r>
              <a:rPr lang="ru-RU" dirty="0"/>
              <a:t>архитектурной мастерской 3Gatti, Шанхай, </a:t>
            </a:r>
            <a:r>
              <a:rPr lang="ru-RU" dirty="0" smtClean="0"/>
              <a:t>Китай. </a:t>
            </a:r>
          </a:p>
          <a:p>
            <a:r>
              <a:rPr lang="ru-RU" dirty="0" smtClean="0"/>
              <a:t>Шедевр </a:t>
            </a:r>
            <a:r>
              <a:rPr lang="ru-RU" dirty="0"/>
              <a:t>был разработан при помощи специальной программы для проектирования дизайна интерьера ‒ </a:t>
            </a:r>
            <a:r>
              <a:rPr lang="ru-RU" dirty="0" err="1"/>
              <a:t>Rhinoceros</a:t>
            </a:r>
            <a:r>
              <a:rPr lang="ru-RU" dirty="0"/>
              <a:t>, которая сейчас активно используется специалистами.</a:t>
            </a:r>
          </a:p>
        </p:txBody>
      </p:sp>
      <p:pic>
        <p:nvPicPr>
          <p:cNvPr id="8194" name="Picture 2" descr="http://interiorscafe.ru/wp-content/uploads/zebar-shanghai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352928" cy="5557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earchitect.pro/uploads/prew/articles/AlexA/main_pic_big/pic_1295866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274998" cy="4365104"/>
          </a:xfrm>
          <a:prstGeom prst="rect">
            <a:avLst/>
          </a:prstGeom>
          <a:noFill/>
        </p:spPr>
      </p:pic>
      <p:pic>
        <p:nvPicPr>
          <p:cNvPr id="35842" name="Picture 2" descr="http://www2.fotki.ykt.ru/albums/userpics/36416/16950_2_16539_9_original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4968552" cy="3019368"/>
          </a:xfrm>
          <a:prstGeom prst="rect">
            <a:avLst/>
          </a:prstGeom>
          <a:noFill/>
        </p:spPr>
      </p:pic>
      <p:pic>
        <p:nvPicPr>
          <p:cNvPr id="35844" name="Picture 4" descr="http://stroimzauralom.ru/images/stories/SZnewFOTO/INTERIER/white_interir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864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Сочетания белого с другими цветами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760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Интерьер в черно-белой гамме. Природные мотивы в интерьере квартиры</a:t>
            </a:r>
            <a:endParaRPr lang="ru-RU" dirty="0"/>
          </a:p>
        </p:txBody>
      </p:sp>
      <p:pic>
        <p:nvPicPr>
          <p:cNvPr id="32770" name="Picture 2" descr="http://cdn.artcer.ru/files/pics/article/581671847_7cfb20d26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59142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188640"/>
            <a:ext cx="1810544" cy="9361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05264"/>
            <a:ext cx="8291264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Яркая </a:t>
            </a:r>
            <a:r>
              <a:rPr lang="ru-RU" dirty="0"/>
              <a:t>деталь – часть стены в темно-оранжевом </a:t>
            </a:r>
            <a:r>
              <a:rPr lang="ru-RU" dirty="0" smtClean="0"/>
              <a:t>цвете вносит </a:t>
            </a:r>
            <a:r>
              <a:rPr lang="ru-RU" dirty="0"/>
              <a:t>немного солнечного настроения. </a:t>
            </a:r>
            <a:endParaRPr lang="ru-RU" dirty="0" smtClean="0"/>
          </a:p>
        </p:txBody>
      </p:sp>
      <p:pic>
        <p:nvPicPr>
          <p:cNvPr id="7170" name="Picture 2" descr="Теплый акцент в черно-белом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2802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499</Words>
  <Application>Microsoft Office PowerPoint</Application>
  <PresentationFormat>Экран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Белый цвет в интерьере</vt:lpstr>
      <vt:lpstr>Презентация PowerPoint</vt:lpstr>
      <vt:lpstr>Презентация PowerPoint</vt:lpstr>
      <vt:lpstr>Презентация PowerPoint</vt:lpstr>
      <vt:lpstr>Черный в белом интерьере</vt:lpstr>
      <vt:lpstr>Презентация PowerPoint</vt:lpstr>
      <vt:lpstr>Презентация PowerPoint</vt:lpstr>
      <vt:lpstr>Сочетания белого с другими цветами</vt:lpstr>
      <vt:lpstr> </vt:lpstr>
      <vt:lpstr>Презентация PowerPoint</vt:lpstr>
      <vt:lpstr>Презентация PowerPoint</vt:lpstr>
      <vt:lpstr>Презентация PowerPoint</vt:lpstr>
      <vt:lpstr>Белые полы как шедевр дизайнерского исскуства </vt:lpstr>
      <vt:lpstr>Презентация PowerPoint</vt:lpstr>
      <vt:lpstr>Гостиная. Наливной пол. Бело-серый интерьер.</vt:lpstr>
      <vt:lpstr>Презентация PowerPoint</vt:lpstr>
      <vt:lpstr>Презентация PowerPoint</vt:lpstr>
      <vt:lpstr>Презентация PowerPoint</vt:lpstr>
      <vt:lpstr>  Белый пол в разных стилях интерьера  </vt:lpstr>
      <vt:lpstr>Презентация PowerPoint</vt:lpstr>
      <vt:lpstr>Презентация PowerPoint</vt:lpstr>
      <vt:lpstr>Презентация PowerPoint</vt:lpstr>
      <vt:lpstr>Презентация PowerPoint</vt:lpstr>
      <vt:lpstr>Освещение в белом интерьере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цвет в интерьере</dc:title>
  <dc:creator>user</dc:creator>
  <cp:lastModifiedBy>админ</cp:lastModifiedBy>
  <cp:revision>20</cp:revision>
  <dcterms:created xsi:type="dcterms:W3CDTF">2017-10-10T20:45:53Z</dcterms:created>
  <dcterms:modified xsi:type="dcterms:W3CDTF">2017-10-11T11:01:51Z</dcterms:modified>
</cp:coreProperties>
</file>