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81" r:id="rId4"/>
    <p:sldId id="312" r:id="rId5"/>
    <p:sldId id="309" r:id="rId6"/>
    <p:sldId id="314" r:id="rId7"/>
    <p:sldId id="308" r:id="rId8"/>
    <p:sldId id="276" r:id="rId9"/>
    <p:sldId id="284" r:id="rId10"/>
    <p:sldId id="296" r:id="rId11"/>
    <p:sldId id="286" r:id="rId12"/>
    <p:sldId id="278" r:id="rId13"/>
    <p:sldId id="311" r:id="rId14"/>
    <p:sldId id="283" r:id="rId15"/>
    <p:sldId id="277" r:id="rId16"/>
    <p:sldId id="285" r:id="rId17"/>
    <p:sldId id="313" r:id="rId18"/>
    <p:sldId id="280" r:id="rId19"/>
    <p:sldId id="310" r:id="rId20"/>
    <p:sldId id="282" r:id="rId21"/>
    <p:sldId id="259" r:id="rId22"/>
    <p:sldId id="260" r:id="rId23"/>
    <p:sldId id="261" r:id="rId24"/>
    <p:sldId id="262" r:id="rId25"/>
    <p:sldId id="267" r:id="rId26"/>
    <p:sldId id="268" r:id="rId27"/>
    <p:sldId id="269" r:id="rId28"/>
    <p:sldId id="270" r:id="rId29"/>
    <p:sldId id="263" r:id="rId30"/>
    <p:sldId id="264" r:id="rId31"/>
    <p:sldId id="266" r:id="rId32"/>
    <p:sldId id="265" r:id="rId33"/>
    <p:sldId id="271" r:id="rId34"/>
    <p:sldId id="273" r:id="rId35"/>
    <p:sldId id="272" r:id="rId36"/>
    <p:sldId id="274" r:id="rId37"/>
    <p:sldId id="275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x="12192000" cy="6858000"/>
  <p:notesSz cx="6858000" cy="9144000"/>
  <p:custDataLst>
    <p:tags r:id="rId5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4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2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6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7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91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95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08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1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6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4ABF-81C6-47A1-8947-F45FB8EBC388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C928A-BE1A-425F-A673-4285AD43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6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i1NW1yalIe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2ZPRCJjZ8" TargetMode="External"/><Relationship Id="rId2" Type="http://schemas.openxmlformats.org/officeDocument/2006/relationships/hyperlink" Target="http://ria.ru/newsreel/20160509/1427687918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s://www.youtube.com/watch?v=b-0ut0uXZW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ailmeWkm_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WMWceeQ2yI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5825" y="1092200"/>
            <a:ext cx="9144000" cy="2387600"/>
          </a:xfrm>
        </p:spPr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3509963"/>
            <a:ext cx="9144000" cy="1655762"/>
          </a:xfrm>
        </p:spPr>
        <p:txBody>
          <a:bodyPr/>
          <a:lstStyle/>
          <a:p>
            <a:r>
              <a:rPr lang="ru-RU" dirty="0" smtClean="0"/>
              <a:t>Лекция 12</a:t>
            </a:r>
          </a:p>
          <a:p>
            <a:r>
              <a:rPr lang="ru-RU" dirty="0" smtClean="0"/>
              <a:t>Культура СССР </a:t>
            </a:r>
          </a:p>
          <a:p>
            <a:r>
              <a:rPr lang="ru-RU" dirty="0" smtClean="0"/>
              <a:t>середины – второй половины </a:t>
            </a:r>
            <a:r>
              <a:rPr lang="en-US" dirty="0" smtClean="0"/>
              <a:t>XX </a:t>
            </a:r>
            <a:r>
              <a:rPr lang="ru-RU" dirty="0" smtClean="0"/>
              <a:t>в. </a:t>
            </a:r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8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4" y="0"/>
            <a:ext cx="51435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55138" y="4830802"/>
            <a:ext cx="3772481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«Тыл – фронту» (Магнитогорск)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058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s00.yaplakal.com/pics/pics_original/8/4/7/5255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9" y="-1"/>
            <a:ext cx="4326273" cy="68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7089" y="4953466"/>
            <a:ext cx="3772481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Воин-освободитель (Берлин)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810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16" y="586123"/>
            <a:ext cx="7854302" cy="53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2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tatic.panoramio.com/photos/original/21045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48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infin.ru/common/upload/photo/20150622/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9" y="0"/>
            <a:ext cx="10552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amluka.ru/1710/volodichkiny/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97" y="0"/>
            <a:ext cx="4248999" cy="68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96000" y="229763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/>
              <a:t>«Мама</a:t>
            </a:r>
            <a:r>
              <a:rPr lang="ru-RU" sz="3600" dirty="0"/>
              <a:t>, родная мама. Не тужи, не горюй. Не переживай. Едем на фронт. Разобьём фашистов и все вернёмся к тебе. Жди. Твой </a:t>
            </a:r>
            <a:r>
              <a:rPr lang="ru-RU" sz="3600" dirty="0" smtClean="0"/>
              <a:t>Колька».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50302" y="107084"/>
            <a:ext cx="4107332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Памятник семье </a:t>
            </a:r>
            <a:r>
              <a:rPr lang="ru-RU" sz="3600" dirty="0" err="1" smtClean="0"/>
              <a:t>Володичкиных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01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64" y="0"/>
            <a:ext cx="7376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67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6344" y="6348142"/>
            <a:ext cx="4914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https://www.youtube.com/watch?v=i1NW1yalIeo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3554" name="Picture 2" descr="http://www.kinopoisk.ru/images/film_big/25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99" y="0"/>
            <a:ext cx="4789913" cy="68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9" y="152823"/>
            <a:ext cx="8279197" cy="61964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00320" y="6211669"/>
            <a:ext cx="4107332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err="1" smtClean="0"/>
              <a:t>Аушвиц</a:t>
            </a:r>
            <a:r>
              <a:rPr lang="ru-RU" sz="3600" dirty="0" smtClean="0"/>
              <a:t>-Освенцим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7249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it.dirty.ru/dirty/1/2010/07/20/28047-162557-5719a709383f61d4d32ef3eb00fc8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90" y="1133340"/>
            <a:ext cx="8548738" cy="35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2" y="6211669"/>
            <a:ext cx="425041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Брестская крепость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1898" y="5103674"/>
            <a:ext cx="4250413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Поздороваться (поприветствовать)</a:t>
            </a:r>
          </a:p>
          <a:p>
            <a:r>
              <a:rPr lang="ru-RU" sz="3600" dirty="0" smtClean="0"/>
              <a:t>попрощаться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585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297" y="6232233"/>
            <a:ext cx="5092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2"/>
              </a:rPr>
              <a:t>http://ria.ru/newsreel/20160509/1427687918.html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667297" y="5862901"/>
            <a:ext cx="4875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https://www.youtube.com/watch?v=Vc2ZPRCJjZ8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7297" y="5493569"/>
            <a:ext cx="5010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https://www.youtube.com/watch?v=b-0ut0uXZW8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5602" name="Picture 2" descr="http://images.aif.ru/003/656/9a984d373beb1068b16aec5f4071ba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8" y="0"/>
            <a:ext cx="10327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ime.ucoz.ru/Schema-me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0"/>
            <a:ext cx="8389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fishki.net/upload/post/201407/21/1286890/1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57" y="0"/>
            <a:ext cx="6940684" cy="686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ashemetro.ru/img/stations/sl_sokolnik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0"/>
            <a:ext cx="9748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hoto-moskva.ru/Metro_Sokolniki/Metro_Sokolniki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8" y="0"/>
            <a:ext cx="1025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Сокольники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404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205.photobucket.com/albums/bb197/Borg2007/Metropoliten/Mayakovskaya/metro_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3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275505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Маяковская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240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yamoskva.com/sites/default/files/imagecache/ib_large/images/%20%D0%9C%D0%B0%D1%8F%D0%BA%D0%BE%D0%B2%D1%81%D0%BA%D0%B0%D1%8F.%2027.08.13.1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0" y="-305137"/>
            <a:ext cx="11829784" cy="78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os.colta.ru/m/photo/2009/11/30/02asdas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35" y="1224343"/>
            <a:ext cx="6183348" cy="39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-fotki.yandex.ru/get/9253/35994105.44c/0_9ff6c_cfb68839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07" y="364566"/>
            <a:ext cx="8071790" cy="53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77091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Лыжник, лыжи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829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gnette2.wikia.nocookie.net/m__/images/d/dd/%D0%9A%D0%BE%D0%BC%D1%81%D0%BE%D0%BC%D0%BE%D0%BB%D1%8C%D1%81%D0%BA%D0%B0%D1%8F.jpg/revision/latest?cb=20150223131913&amp;path-prefix=metro%2F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4" y="0"/>
            <a:ext cx="98315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3" y="6211669"/>
            <a:ext cx="3463388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Комсомольская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717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oko-planet.su/uploads/posts/2011-05/1305526554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67" y="0"/>
            <a:ext cx="4729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23840" y="6488668"/>
            <a:ext cx="50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https://www.youtube.com/watch?v=sailmeWkm_A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25274" y="4672801"/>
            <a:ext cx="4250413" cy="175432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Плакат</a:t>
            </a:r>
          </a:p>
          <a:p>
            <a:r>
              <a:rPr lang="ru-RU" sz="3600" dirty="0" smtClean="0"/>
              <a:t>Плакать (плачу, плачешь)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461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&amp;Kcy;&amp;ocy;&amp;mcy;&amp;scy;&amp;ocy;&amp;mcy;&amp;ocy;&amp;lcy;&amp;softcy;&amp;scy;&amp;kcy;&amp;acy;&amp;yacy;-&amp;kcy;&amp;ocy;&amp;lcy;&amp;softcy;&amp;tscy;&amp;iecy;&amp;vcy;&amp;acy;&amp;yacy; 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7" y="-9941"/>
            <a:ext cx="4570971" cy="68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&amp;Kcy;&amp;ocy;&amp;mcy;&amp;scy;&amp;ocy;&amp;mcy;&amp;ocy;&amp;lcy;&amp;softcy;&amp;scy;&amp;kcy;&amp;acy;&amp;yacy;-&amp;kcy;&amp;ocy;&amp;lcy;&amp;softcy;&amp;tscy;&amp;iecy;&amp;vcy;&amp;acy;&amp;yacy; 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5" y="-1"/>
            <a:ext cx="4570972" cy="68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0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&amp;Kcy;&amp;ocy;&amp;mcy;&amp;scy;&amp;ocy;&amp;mcy;&amp;ocy;&amp;lcy;&amp;softcy;&amp;scy;&amp;kcy;&amp;acy;&amp;yacy;-&amp;kcy;&amp;ocy;&amp;lcy;&amp;softcy;&amp;tscy;&amp;iecy;&amp;vcy;&amp;acy;&amp;yacy; 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42" y="-888570"/>
            <a:ext cx="5563673" cy="83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etro-photo.ru/images/resized/im-c36-w954-%7Bkqlnpw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45" y="695459"/>
            <a:ext cx="8737964" cy="503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-fotki.yandex.ru/get/4902/5104826.136/0_92807_87ff2dbb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8" y="0"/>
            <a:ext cx="10315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19260" y="6211669"/>
            <a:ext cx="3463388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Новослободская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2440" y="6211669"/>
            <a:ext cx="4148271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Витраж (витражи)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408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orld-moscow.96.lt/uploads/2015/03/Moskva_Novoslobodskaya_Vitrazhi_221-e1425918462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06" y="-1"/>
            <a:ext cx="5317946" cy="687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ics.livejournal.com/prokhozhyj/pic/002y5r6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1" y="347729"/>
            <a:ext cx="7806993" cy="57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2440" y="6211669"/>
            <a:ext cx="4148271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Голуби, голубь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50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g-fotki.yandex.ru/get/15594/5104826.192/0_a3e4f_186b48d8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1" y="0"/>
            <a:ext cx="10315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75328" y="6211669"/>
            <a:ext cx="238156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Таганская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0737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yablor.ru/images/main/moskovskoe-metro-poema-iz-metalla-simfoniya-iz-mramora-e0978c.jpg?from=http://img-fotki.yandex.ru/get/9320/35994105.44e/0_a0595_76e18d1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59" y="0"/>
            <a:ext cx="45609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http://www.advantour.com/russia/images/ostankino-tower/ostankino-tv-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81" y="0"/>
            <a:ext cx="4480819" cy="68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www.dmdonskoy.ru/sites/default/files/field/mainimage-anniversary/05.11_telebashnya_v_ostanki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9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35386" y="3429000"/>
            <a:ext cx="3283083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Останкинская башня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938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1.7fh.ru/15/15995-291352-6de7d557c5e2fd13872b6776893012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48" y="0"/>
            <a:ext cx="54006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2711524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дача</a:t>
            </a:r>
            <a:endParaRPr lang="ru-RU" sz="3600" dirty="0"/>
          </a:p>
        </p:txBody>
      </p:sp>
      <p:pic>
        <p:nvPicPr>
          <p:cNvPr id="8196" name="Picture 4" descr="http://inf-remont.ru/images/image/bui2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11" y="25717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75" y="137843"/>
            <a:ext cx="6684404" cy="654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0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jayo.ru/wp-content/uploads/2015/08/e0261e66dcd4f6c2def98857dbe41c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3" y="0"/>
            <a:ext cx="10656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14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itnes.ru-best.com/sites/default/files/fitnes-doma/0-2/b6897f330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52" y="0"/>
            <a:ext cx="9769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ksp-msk.ru/uploads/gallery/2329_1358451246/6sMI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9" y="0"/>
            <a:ext cx="103015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5718" y="5786459"/>
            <a:ext cx="5421773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КСП – клуб самодеятельной песни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502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1.static.km.ru/sites/default/files/img/news/2015/5/25/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7" y="-74141"/>
            <a:ext cx="9515647" cy="68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2711524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В. Высоцкий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43807" y="6550168"/>
            <a:ext cx="5194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https://www.youtube.com/watch?v=PWMWceeQ2yI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Если </a:t>
            </a:r>
            <a:r>
              <a:rPr lang="ru-RU" dirty="0"/>
              <a:t>друг оказался вдруг</a:t>
            </a:r>
          </a:p>
          <a:p>
            <a:pPr marL="0" indent="0">
              <a:buNone/>
            </a:pPr>
            <a:r>
              <a:rPr lang="ru-RU" dirty="0"/>
              <a:t>	И не друг, и не враг, а - так,</a:t>
            </a:r>
          </a:p>
          <a:p>
            <a:pPr marL="0" indent="0">
              <a:buNone/>
            </a:pPr>
            <a:r>
              <a:rPr lang="ru-RU" dirty="0"/>
              <a:t>	Если сразу не </a:t>
            </a:r>
            <a:r>
              <a:rPr lang="ru-RU" dirty="0" smtClean="0"/>
              <a:t>разберёшь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/>
              <a:t>	Плох он или хорош,-</a:t>
            </a:r>
          </a:p>
          <a:p>
            <a:pPr marL="0" indent="0">
              <a:buNone/>
            </a:pPr>
            <a:r>
              <a:rPr lang="ru-RU" dirty="0"/>
              <a:t>	Парня в горы тяни - рискни!</a:t>
            </a:r>
          </a:p>
          <a:p>
            <a:pPr marL="0" indent="0">
              <a:buNone/>
            </a:pPr>
            <a:r>
              <a:rPr lang="ru-RU" dirty="0"/>
              <a:t>	Не бросай одного его,</a:t>
            </a:r>
          </a:p>
          <a:p>
            <a:pPr marL="0" indent="0">
              <a:buNone/>
            </a:pPr>
            <a:r>
              <a:rPr lang="ru-RU" dirty="0"/>
              <a:t>	Пусть он в связке в одной с тобой -</a:t>
            </a:r>
          </a:p>
          <a:p>
            <a:pPr marL="0" indent="0">
              <a:buNone/>
            </a:pPr>
            <a:r>
              <a:rPr lang="ru-RU" dirty="0"/>
              <a:t>	Там поймешь, кто такой.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0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/>
              <a:t>Если парень в горах - не ах,</a:t>
            </a:r>
          </a:p>
          <a:p>
            <a:pPr marL="0" indent="0">
              <a:buNone/>
            </a:pPr>
            <a:r>
              <a:rPr lang="ru-RU" dirty="0"/>
              <a:t>	Если сразу раскис и - вниз,</a:t>
            </a:r>
          </a:p>
          <a:p>
            <a:pPr marL="0" indent="0">
              <a:buNone/>
            </a:pPr>
            <a:r>
              <a:rPr lang="ru-RU" dirty="0"/>
              <a:t>	Шаг ступил на ледник и - сник,</a:t>
            </a:r>
          </a:p>
          <a:p>
            <a:pPr marL="0" indent="0">
              <a:buNone/>
            </a:pPr>
            <a:r>
              <a:rPr lang="ru-RU" dirty="0"/>
              <a:t>	Оступился - и в крик,-</a:t>
            </a:r>
          </a:p>
          <a:p>
            <a:pPr marL="0" indent="0">
              <a:buNone/>
            </a:pPr>
            <a:r>
              <a:rPr lang="ru-RU" dirty="0"/>
              <a:t>	Значит, рядом с тобой - чужой,</a:t>
            </a:r>
          </a:p>
          <a:p>
            <a:pPr marL="0" indent="0">
              <a:buNone/>
            </a:pPr>
            <a:r>
              <a:rPr lang="ru-RU" dirty="0"/>
              <a:t>	Ты его не брани - гони:</a:t>
            </a:r>
          </a:p>
          <a:p>
            <a:pPr marL="0" indent="0">
              <a:buNone/>
            </a:pPr>
            <a:r>
              <a:rPr lang="ru-RU" dirty="0"/>
              <a:t>	Вверх таких не берут, и тут</a:t>
            </a:r>
          </a:p>
          <a:p>
            <a:pPr marL="0" indent="0">
              <a:buNone/>
            </a:pPr>
            <a:r>
              <a:rPr lang="ru-RU" dirty="0"/>
              <a:t>	Про таких не поют.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/>
              <a:t>Если ж он не скулил, не ныл,</a:t>
            </a:r>
          </a:p>
          <a:p>
            <a:pPr marL="0" indent="0">
              <a:buNone/>
            </a:pPr>
            <a:r>
              <a:rPr lang="ru-RU" dirty="0"/>
              <a:t>	Пусть он хмур был и зол, но - шел,</a:t>
            </a:r>
          </a:p>
          <a:p>
            <a:pPr marL="0" indent="0">
              <a:buNone/>
            </a:pPr>
            <a:r>
              <a:rPr lang="ru-RU" dirty="0"/>
              <a:t>	А когда ты упал со скал,</a:t>
            </a:r>
          </a:p>
          <a:p>
            <a:pPr marL="0" indent="0">
              <a:buNone/>
            </a:pPr>
            <a:r>
              <a:rPr lang="ru-RU" dirty="0"/>
              <a:t>	Он стонал, но - держал,</a:t>
            </a:r>
          </a:p>
          <a:p>
            <a:pPr marL="0" indent="0">
              <a:buNone/>
            </a:pPr>
            <a:r>
              <a:rPr lang="ru-RU" dirty="0"/>
              <a:t>	Если шел за тобой, как в бой,</a:t>
            </a:r>
          </a:p>
          <a:p>
            <a:pPr marL="0" indent="0">
              <a:buNone/>
            </a:pPr>
            <a:r>
              <a:rPr lang="ru-RU" dirty="0"/>
              <a:t>	На вершине стоял хмельной,-</a:t>
            </a:r>
          </a:p>
          <a:p>
            <a:pPr marL="0" indent="0">
              <a:buNone/>
            </a:pPr>
            <a:r>
              <a:rPr lang="ru-RU" dirty="0"/>
              <a:t>	Значит, как на себя самого,</a:t>
            </a:r>
          </a:p>
          <a:p>
            <a:pPr marL="0" indent="0">
              <a:buNone/>
            </a:pPr>
            <a:r>
              <a:rPr lang="ru-RU" dirty="0"/>
              <a:t>	Положись на него.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8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3" y="0"/>
            <a:ext cx="457513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00" y="-1"/>
            <a:ext cx="4572827" cy="68592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Сталинские высотки. МИД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45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13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Сталинские высотки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399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6" y="0"/>
            <a:ext cx="102934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3939" y="6046395"/>
            <a:ext cx="9650666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Сталинские высотки. Теракт. Гораздо </a:t>
            </a:r>
            <a:r>
              <a:rPr lang="en-US" sz="3200" dirty="0" smtClean="0"/>
              <a:t>/ </a:t>
            </a:r>
            <a:r>
              <a:rPr lang="ru-RU" sz="3200" dirty="0" smtClean="0"/>
              <a:t>намного лучше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112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90" y="302788"/>
            <a:ext cx="7976592" cy="60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5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5" y="0"/>
            <a:ext cx="102741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Сталинские высотки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431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0"/>
            <a:ext cx="10299879" cy="6862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7344" y="6146756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Сталинские высотки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3640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04" y="5180841"/>
            <a:ext cx="6154994" cy="156966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Alexander Prokhorov, Nikolai Basov, Charles Townes – 1964 Nobel Prize for maser and laser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5055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2" y="0"/>
            <a:ext cx="1029911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33618" y="6373901"/>
            <a:ext cx="504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https://www.youtube.com/watch?v=_Rugwd8ZNHY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0143" y="6158458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Ёжик в тумане, сова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85658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67" y="0"/>
            <a:ext cx="6770397" cy="687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504" y="5180841"/>
            <a:ext cx="6154994" cy="58477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Булат Окуджава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86065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Ты </a:t>
            </a:r>
            <a:r>
              <a:rPr lang="ru-RU" sz="3600" b="1" dirty="0" smtClean="0"/>
              <a:t>течёшь, </a:t>
            </a:r>
            <a:r>
              <a:rPr lang="ru-RU" sz="3600" b="1" dirty="0"/>
              <a:t>как </a:t>
            </a:r>
            <a:r>
              <a:rPr lang="ru-RU" sz="3600" b="1" dirty="0" smtClean="0"/>
              <a:t>река, </a:t>
            </a:r>
            <a:r>
              <a:rPr lang="ru-RU" sz="3600" b="1" dirty="0"/>
              <a:t>странное </a:t>
            </a:r>
            <a:r>
              <a:rPr lang="ru-RU" sz="3600" b="1" dirty="0" smtClean="0"/>
              <a:t>название,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И прозрачен </a:t>
            </a:r>
            <a:r>
              <a:rPr lang="ru-RU" sz="3600" b="1" dirty="0" smtClean="0"/>
              <a:t>асфальт, </a:t>
            </a:r>
            <a:r>
              <a:rPr lang="ru-RU" sz="3600" b="1" dirty="0"/>
              <a:t>как в реке </a:t>
            </a:r>
            <a:r>
              <a:rPr lang="ru-RU" sz="3600" b="1" dirty="0" smtClean="0"/>
              <a:t>вода.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Ах </a:t>
            </a:r>
            <a:r>
              <a:rPr lang="ru-RU" sz="3600" b="1" dirty="0" smtClean="0"/>
              <a:t>Арбат, </a:t>
            </a:r>
            <a:r>
              <a:rPr lang="ru-RU" sz="3600" b="1" dirty="0"/>
              <a:t>мой </a:t>
            </a:r>
            <a:r>
              <a:rPr lang="ru-RU" sz="3600" b="1" dirty="0" smtClean="0"/>
              <a:t>Арбат, </a:t>
            </a:r>
            <a:r>
              <a:rPr lang="ru-RU" sz="3600" b="1" dirty="0"/>
              <a:t>ты моё </a:t>
            </a:r>
            <a:r>
              <a:rPr lang="ru-RU" sz="3600" b="1" dirty="0" smtClean="0"/>
              <a:t>призвание.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Ты и радость моя и моя </a:t>
            </a:r>
            <a:r>
              <a:rPr lang="ru-RU" sz="3600" b="1" dirty="0" smtClean="0"/>
              <a:t>беда.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Ах Арбат мой Арбат ты моё призвание </a:t>
            </a:r>
            <a:br>
              <a:rPr lang="ru-RU" sz="3600" b="1" dirty="0"/>
            </a:br>
            <a:r>
              <a:rPr lang="ru-RU" sz="3600" b="1" dirty="0"/>
              <a:t>   Ты и радость моя и моя </a:t>
            </a:r>
            <a:r>
              <a:rPr lang="ru-RU" sz="3600" b="1" dirty="0" smtClean="0"/>
              <a:t>беда.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 </a:t>
            </a:r>
            <a:br>
              <a:rPr lang="ru-RU" sz="3600" b="1" dirty="0"/>
            </a:br>
            <a:r>
              <a:rPr lang="ru-RU" sz="3600" b="1" dirty="0"/>
              <a:t>  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14037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Пешеходы твои люди невеликие </a:t>
            </a:r>
            <a:br>
              <a:rPr lang="ru-RU" sz="3600" b="1" dirty="0"/>
            </a:br>
            <a:r>
              <a:rPr lang="ru-RU" sz="3600" b="1" dirty="0"/>
              <a:t>   Каблучками </a:t>
            </a:r>
            <a:r>
              <a:rPr lang="ru-RU" sz="3600" b="1" dirty="0" smtClean="0"/>
              <a:t>стучат, </a:t>
            </a:r>
            <a:r>
              <a:rPr lang="ru-RU" sz="3600" b="1" dirty="0"/>
              <a:t>по делам спешат </a:t>
            </a:r>
            <a:br>
              <a:rPr lang="ru-RU" sz="3600" b="1" dirty="0"/>
            </a:br>
            <a:r>
              <a:rPr lang="ru-RU" sz="3600" b="1" dirty="0"/>
              <a:t>   Ах </a:t>
            </a:r>
            <a:r>
              <a:rPr lang="ru-RU" sz="3600" b="1" dirty="0" smtClean="0"/>
              <a:t>Арбат, </a:t>
            </a:r>
            <a:r>
              <a:rPr lang="ru-RU" sz="3600" b="1" dirty="0"/>
              <a:t>мой </a:t>
            </a:r>
            <a:r>
              <a:rPr lang="ru-RU" sz="3600" b="1" dirty="0" smtClean="0"/>
              <a:t>Арбат, </a:t>
            </a:r>
            <a:r>
              <a:rPr lang="ru-RU" sz="3600" b="1" dirty="0"/>
              <a:t>ты моя </a:t>
            </a:r>
            <a:r>
              <a:rPr lang="ru-RU" sz="3600" b="1" dirty="0" smtClean="0"/>
              <a:t>религия,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Мостовые твои подо мной </a:t>
            </a:r>
            <a:r>
              <a:rPr lang="ru-RU" sz="3600" b="1" dirty="0" smtClean="0"/>
              <a:t>лежат.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Ах </a:t>
            </a:r>
            <a:r>
              <a:rPr lang="ru-RU" sz="3600" b="1" dirty="0" smtClean="0"/>
              <a:t>Арбат, </a:t>
            </a:r>
            <a:r>
              <a:rPr lang="ru-RU" sz="3600" b="1" dirty="0"/>
              <a:t>мой </a:t>
            </a:r>
            <a:r>
              <a:rPr lang="ru-RU" sz="3600" b="1" dirty="0" smtClean="0"/>
              <a:t>Арбат, </a:t>
            </a:r>
            <a:r>
              <a:rPr lang="ru-RU" sz="3600" b="1" dirty="0"/>
              <a:t>ты моя </a:t>
            </a:r>
            <a:r>
              <a:rPr lang="ru-RU" sz="3600" b="1" dirty="0" smtClean="0"/>
              <a:t>религия,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Мостовые твои подо мной </a:t>
            </a:r>
            <a:r>
              <a:rPr lang="ru-RU" sz="3600" b="1" dirty="0" smtClean="0"/>
              <a:t>лежат.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 </a:t>
            </a:r>
            <a:br>
              <a:rPr lang="ru-RU" sz="3600" b="1" dirty="0"/>
            </a:br>
            <a:r>
              <a:rPr lang="ru-RU" sz="3600" b="1" dirty="0"/>
              <a:t>  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75454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От любови твоей вовсе не </a:t>
            </a:r>
            <a:r>
              <a:rPr lang="ru-RU" sz="3600" b="1" dirty="0" smtClean="0"/>
              <a:t>излечишься,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Сорок тысяч других мостовых </a:t>
            </a:r>
            <a:r>
              <a:rPr lang="ru-RU" sz="3600" b="1" dirty="0" smtClean="0"/>
              <a:t>любя,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Ах </a:t>
            </a:r>
            <a:r>
              <a:rPr lang="ru-RU" sz="3600" b="1" dirty="0" smtClean="0"/>
              <a:t>Арбат, </a:t>
            </a:r>
            <a:r>
              <a:rPr lang="ru-RU" sz="3600" b="1" dirty="0"/>
              <a:t>мой </a:t>
            </a:r>
            <a:r>
              <a:rPr lang="ru-RU" sz="3600" b="1" dirty="0" smtClean="0"/>
              <a:t>Арбат, </a:t>
            </a:r>
            <a:r>
              <a:rPr lang="ru-RU" sz="3600" b="1" dirty="0"/>
              <a:t>ты моё </a:t>
            </a:r>
            <a:r>
              <a:rPr lang="ru-RU" sz="3600" b="1" dirty="0" smtClean="0"/>
              <a:t>отечество,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Никогда до конца не пройти </a:t>
            </a:r>
            <a:r>
              <a:rPr lang="ru-RU" sz="3600" b="1" dirty="0" smtClean="0"/>
              <a:t>тебя. 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Ах </a:t>
            </a:r>
            <a:r>
              <a:rPr lang="ru-RU" sz="3600" b="1" dirty="0" smtClean="0"/>
              <a:t>Арбат, </a:t>
            </a:r>
            <a:r>
              <a:rPr lang="ru-RU" sz="3600" b="1" dirty="0"/>
              <a:t>мой </a:t>
            </a:r>
            <a:r>
              <a:rPr lang="ru-RU" sz="3600" b="1" dirty="0" smtClean="0"/>
              <a:t>Арбат, </a:t>
            </a:r>
            <a:r>
              <a:rPr lang="ru-RU" sz="3600" b="1" dirty="0"/>
              <a:t>ты моё </a:t>
            </a:r>
            <a:r>
              <a:rPr lang="ru-RU" sz="3600" b="1" dirty="0" smtClean="0"/>
              <a:t>отечество,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   Никогда до конца не пройти тебя 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1895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15" y="-1841677"/>
            <a:ext cx="13325339" cy="99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90" y="-44098"/>
            <a:ext cx="4589896" cy="6902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85" y="1871488"/>
            <a:ext cx="3630813" cy="452431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Памятник Матрёне Ивановне Яковлевой</a:t>
            </a:r>
          </a:p>
          <a:p>
            <a:endParaRPr lang="ru-RU" sz="3600" dirty="0"/>
          </a:p>
          <a:p>
            <a:r>
              <a:rPr lang="ru-RU" sz="3600" dirty="0" smtClean="0"/>
              <a:t>село </a:t>
            </a:r>
            <a:r>
              <a:rPr lang="ru-RU" sz="3600" dirty="0" err="1" smtClean="0"/>
              <a:t>Буб</a:t>
            </a:r>
            <a:r>
              <a:rPr lang="ru-RU" sz="3600" dirty="0" smtClean="0"/>
              <a:t> Пермской области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66983" y="954942"/>
            <a:ext cx="3630813" cy="5078313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«Вот, возьмите. Мне говорили, что этих денег на самолёт должно хватить. Купите на них самолёт. У меня сынки воюют, надо помочь».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4918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.imgur.com/xTW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1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4972" y="6211669"/>
            <a:ext cx="3630813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Мамаев Курган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57317" y="4672801"/>
            <a:ext cx="2018370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холм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220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togur-school.tom.ru/site1/images/stali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8" y="0"/>
            <a:ext cx="7172504" cy="685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e8b7c7ec19e1cc92d651d73443ebff49dda"/>
  <p:tag name="ISPRING_RESOURCE_PATHS_HASH_2" val="c6c512fc85a75d39a8e6b444ac98f346c1fae3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226</Words>
  <Application>Microsoft Office PowerPoint</Application>
  <PresentationFormat>Широкоэкранный</PresentationFormat>
  <Paragraphs>74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КУЛЬТУРА</dc:title>
  <dc:creator>Vlad</dc:creator>
  <cp:lastModifiedBy>Vlad</cp:lastModifiedBy>
  <cp:revision>27</cp:revision>
  <dcterms:created xsi:type="dcterms:W3CDTF">2016-05-12T20:30:56Z</dcterms:created>
  <dcterms:modified xsi:type="dcterms:W3CDTF">2019-05-08T07:15:57Z</dcterms:modified>
</cp:coreProperties>
</file>