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6E2D-6B3B-48F0-AAE9-35FE9E88F5C5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9D0BC-C460-4D99-8358-B4E38F4439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Коралловый цвет в интерьере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5805264"/>
            <a:ext cx="3600400" cy="32089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Бирюза, коралловый и белый</a:t>
            </a:r>
            <a:endParaRPr lang="ru-RU" dirty="0"/>
          </a:p>
        </p:txBody>
      </p:sp>
      <p:pic>
        <p:nvPicPr>
          <p:cNvPr id="22530" name="Picture 2" descr="http://remont-samomy.ru/wp-content/uploads/2017/05/biryuzovaya-spalnya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8655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498178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Коралловый цвет в интерьере одновременно нежный, сочный и выразительный. Благодаря умелому сочетанию этого цвета с другими в интерьере можно </a:t>
            </a:r>
            <a:r>
              <a:rPr lang="ru-RU" sz="1800" dirty="0" smtClean="0"/>
              <a:t>создать эффектный </a:t>
            </a:r>
            <a:r>
              <a:rPr lang="ru-RU" sz="1800" dirty="0"/>
              <a:t>дизайн комнаты.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916832"/>
            <a:ext cx="3754760" cy="4209331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/>
              <a:t>Использование кораллового цвета в оформлении </a:t>
            </a:r>
            <a:r>
              <a:rPr lang="ru-RU" dirty="0" smtClean="0"/>
              <a:t>дизайна </a:t>
            </a:r>
            <a:r>
              <a:rPr lang="ru-RU" dirty="0"/>
              <a:t>интерьера – тенденция, пришедшая к нам с Запада. </a:t>
            </a:r>
            <a:endParaRPr lang="ru-RU" dirty="0" smtClean="0"/>
          </a:p>
          <a:p>
            <a:pPr fontAlgn="base"/>
            <a:r>
              <a:rPr lang="ru-RU" dirty="0" smtClean="0"/>
              <a:t>Этот </a:t>
            </a:r>
            <a:r>
              <a:rPr lang="ru-RU" dirty="0"/>
              <a:t>замечательный цвет </a:t>
            </a:r>
            <a:r>
              <a:rPr lang="ru-RU" dirty="0" smtClean="0"/>
              <a:t>у нас еще </a:t>
            </a:r>
            <a:r>
              <a:rPr lang="ru-RU" dirty="0"/>
              <a:t>не достаточно популярен, но с успехом набирает обороты благодаря своей оригинальности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Мягкость </a:t>
            </a:r>
            <a:r>
              <a:rPr lang="ru-RU" dirty="0"/>
              <a:t>и теплота этого цвета дарованы </a:t>
            </a:r>
            <a:r>
              <a:rPr lang="ru-RU" dirty="0" smtClean="0"/>
              <a:t>природой.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Среди </a:t>
            </a:r>
            <a:r>
              <a:rPr lang="ru-RU" dirty="0"/>
              <a:t>множества существующих комбинаций есть ряд таких, в которых коралловый цвет представлен в наиболее выгодной и красочной </a:t>
            </a:r>
            <a:r>
              <a:rPr lang="ru-RU" dirty="0" smtClean="0"/>
              <a:t>позиции.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img11.olx.ua/images_slandocomua/313079980_5_644x461_shtany-dlya-beremennyh-vinnitskaya-oblast_rev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54002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Сочетания кораллового цвета в </a:t>
            </a:r>
            <a:r>
              <a:rPr lang="ru-RU" sz="3200" b="1" dirty="0" err="1" smtClean="0"/>
              <a:t>интерьре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075240" cy="896963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dirty="0"/>
              <a:t>Переизбыток кораллового цвета в помещении может вызывать психологический дискомфорт, раздражение, а иногда и агрессию.</a:t>
            </a:r>
          </a:p>
          <a:p>
            <a:pPr fontAlgn="base"/>
            <a:r>
              <a:rPr lang="ru-RU" dirty="0"/>
              <a:t>Лучше </a:t>
            </a:r>
            <a:r>
              <a:rPr lang="ru-RU" dirty="0" smtClean="0"/>
              <a:t>использовать </a:t>
            </a:r>
            <a:r>
              <a:rPr lang="ru-RU" dirty="0"/>
              <a:t>коралловые аксессуары для прибавления яркости и оживления светлой </a:t>
            </a:r>
            <a:r>
              <a:rPr lang="ru-RU" dirty="0" smtClean="0"/>
              <a:t>комнаты.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vip-1gl.ru/vipberrrt/53380f04179977a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8293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400" b="1" dirty="0" smtClean="0"/>
              <a:t>Сочетание кораллового цвета при оформлении разных комнат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147248" cy="792088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dirty="0" smtClean="0"/>
              <a:t>Красно-коралловый </a:t>
            </a:r>
            <a:r>
              <a:rPr lang="ru-RU" dirty="0"/>
              <a:t>цвет </a:t>
            </a:r>
            <a:r>
              <a:rPr lang="ru-RU" dirty="0" smtClean="0"/>
              <a:t>превосходно сочетается </a:t>
            </a:r>
            <a:r>
              <a:rPr lang="ru-RU" dirty="0"/>
              <a:t>с белым, бежевым, сливочным, молочным и кремовым цветами </a:t>
            </a:r>
            <a:r>
              <a:rPr lang="ru-RU" dirty="0" smtClean="0"/>
              <a:t>, например, в </a:t>
            </a:r>
            <a:r>
              <a:rPr lang="ru-RU" dirty="0"/>
              <a:t>гостиной. Благодаря коралловому, </a:t>
            </a:r>
            <a:r>
              <a:rPr lang="ru-RU" dirty="0" smtClean="0"/>
              <a:t>можно расставить </a:t>
            </a:r>
            <a:r>
              <a:rPr lang="ru-RU" dirty="0"/>
              <a:t>желаемые акценты и не позволить интерьеру быть слишком скучным. Соединение таких оттенков чаще лишь используется в </a:t>
            </a:r>
            <a:r>
              <a:rPr lang="ru-RU" b="1" dirty="0"/>
              <a:t>стиле модерн 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6386" name="Picture 2" descr="Коралловый цвет в интерьере: учимся применять гармонич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336704" cy="4663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941168"/>
            <a:ext cx="2664296" cy="28803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Коралловый цвет стен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С нежными оттенками </a:t>
            </a:r>
            <a:r>
              <a:rPr lang="ru-RU" dirty="0" err="1"/>
              <a:t>голубого</a:t>
            </a:r>
            <a:r>
              <a:rPr lang="ru-RU" dirty="0"/>
              <a:t> и зеленого, например с васильковым, сизым, фисташковым или мятным , коралловый цвет создаст романтическую атмосферу, </a:t>
            </a:r>
          </a:p>
        </p:txBody>
      </p:sp>
      <p:pic>
        <p:nvPicPr>
          <p:cNvPr id="17410" name="Picture 2" descr="Коралловый цвет в интерьере: учимся применять гармонич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286236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2818656" cy="384929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Современно и необычно выглядит сочетание светлых коралловых оттенков с более яркими цветами: синим, желтым и зеленым. Например, если только коралл вместе с желтым и зеленым, то в комнате всегда будет тепло и солнечно. В паре с синим он создаст морское настроение.</a:t>
            </a:r>
          </a:p>
        </p:txBody>
      </p:sp>
      <p:pic>
        <p:nvPicPr>
          <p:cNvPr id="18434" name="Picture 2" descr="Коралловый цвет в интерьере: учимся применять гармонич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4762500" cy="625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2314600" cy="1329011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Молочный коралловый прекрасно «дружит»  с фисташковым цветом</a:t>
            </a:r>
            <a:endParaRPr lang="ru-RU" sz="1800" dirty="0"/>
          </a:p>
        </p:txBody>
      </p:sp>
      <p:pic>
        <p:nvPicPr>
          <p:cNvPr id="19458" name="Picture 2" descr="E:\Мои Документы 27.09.2012\МГПУ 2017-18 г\Цвет.10.10.17\молочный и коралловый замечательно дружат с фисташковым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5932932" cy="5062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1954560" cy="11849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Коралловый -фисташковый - черный</a:t>
            </a:r>
            <a:endParaRPr lang="ru-RU" sz="1800" dirty="0"/>
          </a:p>
        </p:txBody>
      </p:sp>
      <p:pic>
        <p:nvPicPr>
          <p:cNvPr id="20482" name="Picture 2" descr="E:\Мои Документы 27.09.2012\МГПУ 2017-18 г\Цвет.10.10.17\Коралловый цвет + фисташкой+черный+молоч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5436716" cy="5298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45224"/>
            <a:ext cx="2232248" cy="68093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Коралловый и зеленый</a:t>
            </a:r>
            <a:endParaRPr lang="ru-RU" dirty="0"/>
          </a:p>
        </p:txBody>
      </p:sp>
      <p:pic>
        <p:nvPicPr>
          <p:cNvPr id="21506" name="Picture 2" descr="http://megadom-kirov.ru/public/storage/images/2eb0c7918cf8cab3a315bc77a0f2d9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6191250" cy="601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218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Коралловый цвет в интерьере</vt:lpstr>
      <vt:lpstr>Коралловый цвет в интерьере одновременно нежный, сочный и выразительный. Благодаря умелому сочетанию этого цвета с другими в интерьере можно создать эффектный дизайн комнаты.</vt:lpstr>
      <vt:lpstr>Сочетания кораллового цвета в интерьре</vt:lpstr>
      <vt:lpstr>Сочетание кораллового цвета при оформлении разных комнат</vt:lpstr>
      <vt:lpstr>Коралловый цвет стен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Коралловый цвет в интерьере</dc:title>
  <dc:creator>user</dc:creator>
  <cp:lastModifiedBy>user</cp:lastModifiedBy>
  <cp:revision>5</cp:revision>
  <dcterms:created xsi:type="dcterms:W3CDTF">2017-11-06T21:23:40Z</dcterms:created>
  <dcterms:modified xsi:type="dcterms:W3CDTF">2017-11-06T22:08:49Z</dcterms:modified>
</cp:coreProperties>
</file>