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0" r:id="rId4"/>
    <p:sldId id="257" r:id="rId5"/>
    <p:sldId id="275" r:id="rId6"/>
    <p:sldId id="276" r:id="rId7"/>
    <p:sldId id="277" r:id="rId8"/>
    <p:sldId id="278" r:id="rId9"/>
    <p:sldId id="274" r:id="rId10"/>
    <p:sldId id="269" r:id="rId11"/>
    <p:sldId id="258" r:id="rId12"/>
    <p:sldId id="259" r:id="rId13"/>
    <p:sldId id="260" r:id="rId14"/>
    <p:sldId id="262" r:id="rId15"/>
    <p:sldId id="261" r:id="rId16"/>
    <p:sldId id="263" r:id="rId17"/>
    <p:sldId id="283" r:id="rId18"/>
    <p:sldId id="264" r:id="rId19"/>
    <p:sldId id="265" r:id="rId20"/>
    <p:sldId id="284" r:id="rId21"/>
    <p:sldId id="285" r:id="rId22"/>
    <p:sldId id="273" r:id="rId23"/>
    <p:sldId id="279" r:id="rId24"/>
    <p:sldId id="266" r:id="rId25"/>
    <p:sldId id="267" r:id="rId26"/>
    <p:sldId id="268" r:id="rId27"/>
    <p:sldId id="271" r:id="rId28"/>
    <p:sldId id="28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A6AF-6DF7-4096-AD85-3D784C0F73E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B5426-2A14-4272-8F31-BBEFF2B0BD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upplierkarpetlantai.com/voxflo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Зеленый цвет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8344" y="4005064"/>
            <a:ext cx="1296144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дизайн гостиной 15 кв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5877272"/>
            <a:ext cx="7787208" cy="360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П</a:t>
            </a:r>
            <a:r>
              <a:rPr lang="ru-RU" dirty="0" smtClean="0"/>
              <a:t>ара </a:t>
            </a:r>
            <a:r>
              <a:rPr lang="ru-RU" dirty="0"/>
              <a:t>зеленый плюс </a:t>
            </a:r>
            <a:r>
              <a:rPr lang="ru-RU" dirty="0" smtClean="0"/>
              <a:t>черный выглядит очень стильно.</a:t>
            </a:r>
            <a:endParaRPr lang="ru-RU" dirty="0"/>
          </a:p>
        </p:txBody>
      </p:sp>
      <p:pic>
        <p:nvPicPr>
          <p:cNvPr id="5" name="Рисунок 4" descr="сочетание-черного-и-зеленого-в-кухонном-гарнитур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64561" cy="53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733256"/>
            <a:ext cx="8147248" cy="648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Можно использовать зеленый цвет и в качестве </a:t>
            </a:r>
            <a:r>
              <a:rPr lang="ru-RU" dirty="0" smtClean="0"/>
              <a:t>дополнительного в </a:t>
            </a:r>
            <a:r>
              <a:rPr lang="ru-RU" dirty="0"/>
              <a:t>спальнях со светлыми стенами.</a:t>
            </a:r>
          </a:p>
        </p:txBody>
      </p:sp>
      <p:pic>
        <p:nvPicPr>
          <p:cNvPr id="1026" name="Picture 2" descr="акценты-в-виде-картины-и-покрывала-в-спаль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1572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272808" cy="6340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Детская в зеленых тонах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45224"/>
            <a:ext cx="8280920" cy="12241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Зеленый цвет помогает </a:t>
            </a:r>
            <a:r>
              <a:rPr lang="ru-RU" dirty="0"/>
              <a:t>ребенку не только расслабиться </a:t>
            </a:r>
            <a:r>
              <a:rPr lang="ru-RU" dirty="0" smtClean="0"/>
              <a:t>,но </a:t>
            </a:r>
            <a:r>
              <a:rPr lang="ru-RU" dirty="0"/>
              <a:t>и </a:t>
            </a:r>
            <a:r>
              <a:rPr lang="ru-RU" dirty="0" smtClean="0"/>
              <a:t>улучшить настроение, сосредоточиться</a:t>
            </a:r>
            <a:r>
              <a:rPr lang="ru-RU" dirty="0"/>
              <a:t>, делая уроки</a:t>
            </a:r>
            <a:r>
              <a:rPr lang="ru-RU" dirty="0" smtClean="0"/>
              <a:t>.</a:t>
            </a:r>
            <a:r>
              <a:rPr lang="ru-RU" dirty="0"/>
              <a:t>  </a:t>
            </a:r>
            <a:r>
              <a:rPr lang="ru-RU" dirty="0" smtClean="0"/>
              <a:t>Для </a:t>
            </a:r>
            <a:r>
              <a:rPr lang="ru-RU" dirty="0"/>
              <a:t>стен </a:t>
            </a:r>
            <a:r>
              <a:rPr lang="ru-RU" dirty="0" smtClean="0"/>
              <a:t>лучше выбирать мягкие </a:t>
            </a:r>
            <a:r>
              <a:rPr lang="ru-RU" dirty="0"/>
              <a:t>оттенки зеленого, а для мебели и текстиля </a:t>
            </a:r>
            <a:r>
              <a:rPr lang="ru-RU" dirty="0" smtClean="0"/>
              <a:t>– яркие </a:t>
            </a:r>
            <a:r>
              <a:rPr lang="ru-RU" dirty="0"/>
              <a:t>и чистые. </a:t>
            </a:r>
            <a:r>
              <a:rPr lang="ru-RU" dirty="0" smtClean="0"/>
              <a:t>Если </a:t>
            </a:r>
            <a:r>
              <a:rPr lang="ru-RU" dirty="0"/>
              <a:t>уж </a:t>
            </a:r>
            <a:r>
              <a:rPr lang="ru-RU" dirty="0" smtClean="0"/>
              <a:t>хочется </a:t>
            </a:r>
            <a:r>
              <a:rPr lang="ru-RU" dirty="0"/>
              <a:t>сочной и яркой зелени – то </a:t>
            </a:r>
            <a:r>
              <a:rPr lang="ru-RU" dirty="0" smtClean="0"/>
              <a:t> нужно использовать  </a:t>
            </a:r>
            <a:r>
              <a:rPr lang="ru-RU" dirty="0"/>
              <a:t>ее </a:t>
            </a:r>
            <a:r>
              <a:rPr lang="ru-RU" dirty="0" smtClean="0"/>
              <a:t>дозировано, в </a:t>
            </a:r>
            <a:r>
              <a:rPr lang="ru-RU" dirty="0"/>
              <a:t>качестве акцентов.</a:t>
            </a:r>
          </a:p>
        </p:txBody>
      </p:sp>
      <p:pic>
        <p:nvPicPr>
          <p:cNvPr id="8194" name="Picture 2" descr="детская-комната-в-зеленых-тон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980728"/>
            <a:ext cx="720079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25144"/>
            <a:ext cx="3024336" cy="125700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В комнатах для девочек</a:t>
            </a:r>
          </a:p>
          <a:p>
            <a:pPr>
              <a:buNone/>
            </a:pPr>
            <a:r>
              <a:rPr lang="ru-RU" dirty="0" smtClean="0"/>
              <a:t>часто используют сочетания</a:t>
            </a:r>
          </a:p>
          <a:p>
            <a:pPr>
              <a:buNone/>
            </a:pPr>
            <a:r>
              <a:rPr lang="ru-RU" dirty="0" smtClean="0"/>
              <a:t>пастельных зеленых с</a:t>
            </a:r>
          </a:p>
          <a:p>
            <a:pPr>
              <a:buNone/>
            </a:pPr>
            <a:r>
              <a:rPr lang="ru-RU" dirty="0" smtClean="0"/>
              <a:t>оттенками </a:t>
            </a:r>
            <a:r>
              <a:rPr lang="ru-RU" dirty="0" err="1" smtClean="0"/>
              <a:t>розовых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9458" name="Picture 2" descr="сочетание-пастельных-тонов-детской-комна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5355821" cy="587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589240"/>
            <a:ext cx="8147248" cy="9361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комнате для мальчиков подойдет </a:t>
            </a:r>
            <a:r>
              <a:rPr lang="ru-RU" dirty="0"/>
              <a:t>интерьер, в котором оттенки зеленого комбинируются с </a:t>
            </a:r>
            <a:r>
              <a:rPr lang="ru-RU" dirty="0" smtClean="0"/>
              <a:t>серым, коричневым, </a:t>
            </a:r>
            <a:r>
              <a:rPr lang="ru-RU" dirty="0" err="1" smtClean="0"/>
              <a:t>голубым</a:t>
            </a:r>
            <a:r>
              <a:rPr lang="ru-RU" dirty="0"/>
              <a:t>, </a:t>
            </a:r>
            <a:r>
              <a:rPr lang="ru-RU" dirty="0" smtClean="0"/>
              <a:t>синим и красным.</a:t>
            </a:r>
            <a:endParaRPr lang="ru-RU" dirty="0"/>
          </a:p>
        </p:txBody>
      </p:sp>
      <p:pic>
        <p:nvPicPr>
          <p:cNvPr id="9218" name="Picture 2" descr="оформление-детской-комнаты-для-мальч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49838" cy="495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864096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Зеленый и оттенки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коричневого – о</a:t>
            </a:r>
            <a:r>
              <a:rPr lang="ru-RU" dirty="0" smtClean="0"/>
              <a:t>дно </a:t>
            </a:r>
            <a:r>
              <a:rPr lang="ru-RU" dirty="0"/>
              <a:t>из самых популярных сочетаний, позаимствованное у матушки-природы.</a:t>
            </a:r>
          </a:p>
          <a:p>
            <a:endParaRPr lang="ru-RU" dirty="0"/>
          </a:p>
        </p:txBody>
      </p:sp>
      <p:pic>
        <p:nvPicPr>
          <p:cNvPr id="20482" name="Picture 2" descr="сочетание-зеленого-и-белого-в-кварт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260648"/>
            <a:ext cx="756547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Оливковые тона придают интерьеру теплоту и элегантность</a:t>
            </a:r>
            <a:endParaRPr lang="ru-RU" dirty="0"/>
          </a:p>
        </p:txBody>
      </p:sp>
      <p:pic>
        <p:nvPicPr>
          <p:cNvPr id="41986" name="Picture 2" descr="Оливковые тона придадут интерьеру элегантности и теплот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6542584" cy="4906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ru-RU" dirty="0"/>
              <a:t>Зеленый и синий</a:t>
            </a:r>
          </a:p>
          <a:p>
            <a:r>
              <a:rPr lang="ru-RU" sz="2000" dirty="0"/>
              <a:t>Эти цвета расположены в спектре рядом, поэтому и сочетаются друг с другом идеально.</a:t>
            </a:r>
          </a:p>
          <a:p>
            <a:endParaRPr lang="ru-RU" dirty="0"/>
          </a:p>
        </p:txBody>
      </p:sp>
      <p:pic>
        <p:nvPicPr>
          <p:cNvPr id="4" name="Picture 2" descr="E:\Мои Документы 27.09.2012\МГПУ 2017-18 г\Цвет.10.10.17\Квартира в Париже. Хозяйка и декоратор Флоранс Лоп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248472" cy="6410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081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Зеленый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/>
              <a:t>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желтый/оранжевый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Яркое</a:t>
            </a:r>
            <a:r>
              <a:rPr lang="ru-RU" dirty="0"/>
              <a:t>, сочное и «витаминное» сочетание. Идеальный вариант для </a:t>
            </a:r>
            <a:r>
              <a:rPr lang="ru-RU" dirty="0" smtClean="0"/>
              <a:t>детских помещений, кухни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E:\Мои Документы 27.09.2012\МГПУ 2017-18 г\Цвет.10.10.17\детский образоват. центр КР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6584116" cy="4386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Оттенки зеленого цвета</a:t>
            </a:r>
            <a:endParaRPr lang="ru-RU" sz="3600" b="1" dirty="0"/>
          </a:p>
        </p:txBody>
      </p:sp>
      <p:pic>
        <p:nvPicPr>
          <p:cNvPr id="40962" name="Picture 2" descr="http://mtdata.ru/u24/photoC818/20387399596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6555087" cy="3888432"/>
          </a:xfrm>
          <a:prstGeom prst="rect">
            <a:avLst/>
          </a:prstGeom>
          <a:noFill/>
        </p:spPr>
      </p:pic>
      <p:pic>
        <p:nvPicPr>
          <p:cNvPr id="40964" name="Picture 4" descr="http://lux-dekor.ru/wp-content/uploads/2016/03/zelenyi-cvet-v-interiere-0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181225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6165304"/>
            <a:ext cx="4896544" cy="50405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Зеленый, желты, оранжевый в интерьере ресторана</a:t>
            </a:r>
            <a:endParaRPr lang="ru-RU" dirty="0"/>
          </a:p>
        </p:txBody>
      </p:sp>
      <p:pic>
        <p:nvPicPr>
          <p:cNvPr id="1026" name="Picture 2" descr="https://mebel-go.ru/mebelgoer/391213239745686925_w1920h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253258" cy="5761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797152"/>
            <a:ext cx="2664296" cy="132901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Фисташковый в сочетании с красным и бежевым</a:t>
            </a:r>
            <a:endParaRPr lang="ru-RU" sz="2400" dirty="0"/>
          </a:p>
        </p:txBody>
      </p:sp>
      <p:pic>
        <p:nvPicPr>
          <p:cNvPr id="41986" name="Picture 2" descr="http://info-4all.ru/images/b6465e6be8d9b276e57825ac6ef7ef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5760640" cy="5614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Сочетания зеленого и фиолетового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2952328" cy="507342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вспомогательным тонам для зеленого относятся ряд </a:t>
            </a:r>
            <a:r>
              <a:rPr lang="ru-RU" b="1" u="sng" dirty="0" smtClean="0"/>
              <a:t>пурпурных</a:t>
            </a:r>
            <a:r>
              <a:rPr lang="ru-RU" dirty="0" smtClean="0"/>
              <a:t> цветов. Совмещение красного с синим, образует разные оттенки, входящие в данный ряд. И лишь некоторая доля данного сегмента является пурпурными оттенками. Это, к примеру, </a:t>
            </a:r>
            <a:r>
              <a:rPr lang="ru-RU" u="sng" dirty="0" smtClean="0"/>
              <a:t>фиолетовый, лавандовый, лиловый, фуксия, </a:t>
            </a:r>
            <a:r>
              <a:rPr lang="ru-RU" u="sng" dirty="0" err="1" smtClean="0"/>
              <a:t>розовый</a:t>
            </a:r>
            <a:r>
              <a:rPr lang="ru-RU" u="sng" dirty="0" smtClean="0"/>
              <a:t>, сиреневый </a:t>
            </a:r>
            <a:r>
              <a:rPr lang="ru-RU" dirty="0" smtClean="0"/>
              <a:t>и другие.</a:t>
            </a:r>
            <a:br>
              <a:rPr lang="ru-RU" dirty="0" smtClean="0"/>
            </a:br>
            <a:r>
              <a:rPr lang="ru-RU" dirty="0" smtClean="0"/>
              <a:t>Поэтому, зеленые тона, можно удачно комбинировать с фиолетовым, </a:t>
            </a:r>
            <a:r>
              <a:rPr lang="ru-RU" dirty="0" err="1" smtClean="0"/>
              <a:t>баклажановым</a:t>
            </a:r>
            <a:r>
              <a:rPr lang="ru-RU" dirty="0" smtClean="0"/>
              <a:t>, сиреневым.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2770" name="Picture 2" descr="http://blog.m-kit.by/wp-content/uploads/2016/08/fioletovaya-kuhny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052736"/>
            <a:ext cx="5659388" cy="4341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059832" y="5799041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Дизайн кухни в сочетании зеленого с фиолетовым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165304"/>
            <a:ext cx="8003232" cy="28803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smtClean="0"/>
              <a:t>Авангардный стиль в интерьере кафе</a:t>
            </a:r>
            <a:endParaRPr lang="ru-RU" dirty="0"/>
          </a:p>
        </p:txBody>
      </p:sp>
      <p:pic>
        <p:nvPicPr>
          <p:cNvPr id="8194" name="Picture 2" descr="http://shupik.me/images/style/avangar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869160"/>
            <a:ext cx="3384376" cy="125700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Зеленый и </a:t>
            </a:r>
            <a:r>
              <a:rPr lang="ru-RU" dirty="0" smtClean="0">
                <a:solidFill>
                  <a:srgbClr val="7030A0"/>
                </a:solidFill>
              </a:rPr>
              <a:t>фиолетовый -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/>
              <a:t>Очень </a:t>
            </a:r>
            <a:r>
              <a:rPr lang="ru-RU" dirty="0" smtClean="0"/>
              <a:t>эффектно, смело</a:t>
            </a:r>
            <a:r>
              <a:rPr lang="ru-RU" dirty="0"/>
              <a:t>, оригинально и экстравагантно.</a:t>
            </a:r>
          </a:p>
          <a:p>
            <a:endParaRPr lang="ru-RU" dirty="0"/>
          </a:p>
        </p:txBody>
      </p:sp>
      <p:pic>
        <p:nvPicPr>
          <p:cNvPr id="23554" name="Picture 2" descr="зеленый-и-фиолетовый-в-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3677"/>
            <a:ext cx="4968552" cy="662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2530624" cy="3057203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Зеленый</a:t>
            </a:r>
            <a:r>
              <a:rPr lang="ru-RU" dirty="0"/>
              <a:t> и </a:t>
            </a:r>
            <a:r>
              <a:rPr lang="ru-RU" dirty="0" smtClean="0"/>
              <a:t>серый</a:t>
            </a:r>
            <a:endParaRPr lang="ru-RU" dirty="0"/>
          </a:p>
          <a:p>
            <a:r>
              <a:rPr lang="ru-RU" dirty="0"/>
              <a:t>С одним из наиболее легко вписывающимся в любой интерьер серым цветом зеленый сочетается очень удачно, в разных цветовых комбинациях.</a:t>
            </a:r>
          </a:p>
          <a:p>
            <a:endParaRPr lang="ru-RU" dirty="0"/>
          </a:p>
        </p:txBody>
      </p:sp>
      <p:pic>
        <p:nvPicPr>
          <p:cNvPr id="24578" name="Picture 2" descr="оформление-комнаты-в-серо-зеленых-тон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4664"/>
            <a:ext cx="5544616" cy="606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Фисташковый цвет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91264" cy="10801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В цветовой палитре фисташковый соседствует с одной стороны с мятным, в котором больше зелени, с</a:t>
            </a:r>
          </a:p>
          <a:p>
            <a:pPr>
              <a:buNone/>
            </a:pPr>
            <a:r>
              <a:rPr lang="ru-RU" dirty="0" smtClean="0"/>
              <a:t>другой с </a:t>
            </a:r>
            <a:r>
              <a:rPr lang="ru-RU" dirty="0" err="1" smtClean="0"/>
              <a:t>салатовым</a:t>
            </a:r>
            <a:r>
              <a:rPr lang="ru-RU" dirty="0" smtClean="0"/>
              <a:t> (в нем больше желтого). Фисташковый – это смесь сине-зеленой и желтой краски.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более плотного  темного оттенка используют охру или терракоту, для прозрачного оттенка зеленого чая</a:t>
            </a:r>
          </a:p>
          <a:p>
            <a:pPr>
              <a:buNone/>
            </a:pPr>
            <a:r>
              <a:rPr lang="ru-RU" dirty="0" smtClean="0"/>
              <a:t>– обесцвечивание.</a:t>
            </a:r>
            <a:endParaRPr lang="ru-RU" dirty="0"/>
          </a:p>
        </p:txBody>
      </p:sp>
      <p:pic>
        <p:nvPicPr>
          <p:cNvPr id="1026" name="Picture 2" descr="04104c0c63de2176d87b8dcdd8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200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Изумрудный </a:t>
            </a:r>
            <a:endParaRPr lang="ru-RU" dirty="0"/>
          </a:p>
        </p:txBody>
      </p:sp>
      <p:pic>
        <p:nvPicPr>
          <p:cNvPr id="1026" name="Picture 2" descr="E:\Мои Документы 27.09.2012\МГПУ 2017-18 г\Цвет.10.10.17\Изумрудный в интерьере_tsvetok_na_kart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657691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dekormyhome.ru/wp-content/uploads/2016/01/35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01175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4248472" cy="46491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Интерьер мусульманской школы</a:t>
            </a:r>
            <a:endParaRPr lang="ru-RU" sz="1800" dirty="0"/>
          </a:p>
        </p:txBody>
      </p:sp>
      <p:pic>
        <p:nvPicPr>
          <p:cNvPr id="4098" name="Picture 2" descr="http://foto.data.kemdikbud.go.id/getImage/30311402P/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7755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Зеленый цвет вызывает только положительные эмоции, ассоциируясь с летней травой, яркой листвой, лесом и драгоценным камнем изумрудом. </a:t>
            </a:r>
          </a:p>
          <a:p>
            <a:r>
              <a:rPr lang="ru-RU" dirty="0" smtClean="0"/>
              <a:t>В таком интерьере обеспечен хороший отдых и умиротворенность. </a:t>
            </a:r>
          </a:p>
          <a:p>
            <a:r>
              <a:rPr lang="ru-RU" dirty="0" smtClean="0"/>
              <a:t>Доказано, что зеленый снимает стресс и сглаживает конфликты. Он подходит абсолютно любому интерьеру. </a:t>
            </a:r>
          </a:p>
          <a:p>
            <a:r>
              <a:rPr lang="ru-RU" dirty="0" smtClean="0"/>
              <a:t>Оттенки зеленого цвета благоприятно действую на глаза – они их успокаивают и не напрягают. </a:t>
            </a:r>
          </a:p>
          <a:p>
            <a:r>
              <a:rPr lang="ru-RU" dirty="0" smtClean="0"/>
              <a:t>Зеленый благоприятно влияет на творческое развитие</a:t>
            </a:r>
          </a:p>
          <a:p>
            <a:endParaRPr lang="ru-RU" dirty="0" smtClean="0"/>
          </a:p>
          <a:p>
            <a:r>
              <a:rPr lang="ru-RU" dirty="0" smtClean="0"/>
              <a:t>Многие дизайнеры затрудняются при работе с этим цветом. Проблема заключается в сложности сочетаемости и выборе оттенка. </a:t>
            </a:r>
          </a:p>
          <a:p>
            <a:r>
              <a:rPr lang="ru-RU" u="sng" dirty="0" smtClean="0"/>
              <a:t>Различные оттенки зеленого цвета прекрасно сочетаются между собой</a:t>
            </a:r>
            <a:r>
              <a:rPr lang="ru-RU" dirty="0" smtClean="0"/>
              <a:t> и создают красивые комбинации, наполненные уютом, радостью и положительными эмоциями. </a:t>
            </a:r>
          </a:p>
          <a:p>
            <a:r>
              <a:rPr lang="ru-RU" dirty="0" smtClean="0"/>
              <a:t>Очень часто дизайнеры к основному цвету добавляют такие его оттенки, как </a:t>
            </a:r>
            <a:r>
              <a:rPr lang="ru-RU" u="sng" dirty="0" smtClean="0"/>
              <a:t>фисташковый, </a:t>
            </a:r>
            <a:r>
              <a:rPr lang="ru-RU" u="sng" dirty="0" err="1" smtClean="0"/>
              <a:t>лаймовый</a:t>
            </a:r>
            <a:r>
              <a:rPr lang="ru-RU" u="sng" smtClean="0"/>
              <a:t> и</a:t>
            </a:r>
            <a:r>
              <a:rPr lang="ru-RU" smtClean="0"/>
              <a:t> </a:t>
            </a:r>
            <a:r>
              <a:rPr lang="ru-RU" u="sng" smtClean="0"/>
              <a:t>салатовый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2888" cy="56207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Сочетания зеленого с другими цветами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Зеленый </a:t>
            </a:r>
            <a:r>
              <a:rPr lang="ru-RU" b="1" dirty="0"/>
              <a:t>и </a:t>
            </a:r>
            <a:r>
              <a:rPr lang="ru-RU" b="1" dirty="0" smtClean="0"/>
              <a:t>белый </a:t>
            </a:r>
            <a:r>
              <a:rPr lang="ru-RU" dirty="0" smtClean="0"/>
              <a:t>наполнит </a:t>
            </a:r>
            <a:r>
              <a:rPr lang="ru-RU" dirty="0"/>
              <a:t>комнату воздухом, свежестью, чистотой и сделает ее визуально </a:t>
            </a:r>
            <a:r>
              <a:rPr lang="ru-RU" dirty="0" smtClean="0"/>
              <a:t>больше.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сочетание-зеленого-и-белого-цветов-в-интерь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49014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Зеленый в архитектурной среде образовательного учреждения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pedkod.com/assets/files/posts/55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136904" cy="5248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pedkod.com/assets/files/posts/554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hlinkClick r:id="rId2"/>
              </a:rPr>
              <a:t>Voxflor</a:t>
            </a:r>
            <a:r>
              <a:rPr lang="en-US" dirty="0" smtClean="0">
                <a:hlinkClick r:id="rId2"/>
              </a:rPr>
              <a:t>- </a:t>
            </a:r>
            <a:r>
              <a:rPr lang="en-US" dirty="0" err="1" smtClean="0">
                <a:hlinkClick r:id="rId2"/>
              </a:rPr>
              <a:t>Karpet</a:t>
            </a:r>
            <a:r>
              <a:rPr lang="en-US" dirty="0" smtClean="0">
                <a:hlinkClick r:id="rId2"/>
              </a:rPr>
              <a:t> Tile-</a:t>
            </a:r>
            <a:r>
              <a:rPr lang="en-US" dirty="0" err="1" smtClean="0">
                <a:hlinkClick r:id="rId2"/>
              </a:rPr>
              <a:t>Jual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Berbagai</a:t>
            </a:r>
            <a:r>
              <a:rPr lang="en-US" dirty="0" smtClean="0">
                <a:hlinkClick r:id="rId2"/>
              </a:rPr>
              <a:t> Motif-</a:t>
            </a:r>
            <a:r>
              <a:rPr lang="en-US" dirty="0" err="1" smtClean="0">
                <a:hlinkClick r:id="rId2"/>
              </a:rPr>
              <a:t>Murah</a:t>
            </a:r>
            <a:r>
              <a:rPr lang="en-US" dirty="0" smtClean="0">
                <a:hlinkClick r:id="rId2"/>
              </a:rPr>
              <a:t>-Supplier </a:t>
            </a:r>
            <a:endParaRPr lang="ru-RU" dirty="0"/>
          </a:p>
        </p:txBody>
      </p:sp>
      <p:pic>
        <p:nvPicPr>
          <p:cNvPr id="35842" name="Picture 2" descr="http://supplierkarpetlantai.com/wp-content/uploads/2017/05/room-setting-colorspring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801626" cy="445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4320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Колледж дизайна интерьера в Москве</a:t>
            </a:r>
            <a:endParaRPr lang="ru-RU" dirty="0"/>
          </a:p>
        </p:txBody>
      </p:sp>
      <p:pic>
        <p:nvPicPr>
          <p:cNvPr id="36866" name="Picture 2" descr="https://mebel-go.ru/mebelgoer/8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128792" cy="534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003232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Зеленый в белом интерьере квартиры-студии</a:t>
            </a:r>
            <a:endParaRPr lang="ru-RU" dirty="0"/>
          </a:p>
        </p:txBody>
      </p:sp>
      <p:pic>
        <p:nvPicPr>
          <p:cNvPr id="31746" name="Picture 2" descr="http://koffkindom.ru/wp-content/uploads/2016/12/Dizajn-kvartiry-studii-v-belom-cvete-768x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455</Words>
  <Application>Microsoft Office PowerPoint</Application>
  <PresentationFormat>Экран (4:3)</PresentationFormat>
  <Paragraphs>51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Зеленый цвет в интерьере</vt:lpstr>
      <vt:lpstr>Оттенки зеленого цвета</vt:lpstr>
      <vt:lpstr>Слайд 3</vt:lpstr>
      <vt:lpstr>Сочетания зеленого с другими цветами</vt:lpstr>
      <vt:lpstr>Зеленый в архитектурной среде образовательного учреждения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Детская в зеленых тонах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Сочетания зеленого и фиолетового</vt:lpstr>
      <vt:lpstr>Слайд 23</vt:lpstr>
      <vt:lpstr>Слайд 24</vt:lpstr>
      <vt:lpstr>Слайд 25</vt:lpstr>
      <vt:lpstr>Фисташковый цвет</vt:lpstr>
      <vt:lpstr>Изумрудный 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цвет в интерьере</dc:title>
  <dc:creator>user</dc:creator>
  <cp:lastModifiedBy>user</cp:lastModifiedBy>
  <cp:revision>43</cp:revision>
  <dcterms:created xsi:type="dcterms:W3CDTF">2017-10-09T19:56:31Z</dcterms:created>
  <dcterms:modified xsi:type="dcterms:W3CDTF">2017-10-24T21:59:47Z</dcterms:modified>
</cp:coreProperties>
</file>