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Зачетное занятие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19.12.2016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Подготовка сценария педагогического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Выбрать  тип коммуникации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Определить субъектов общения, 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Описать компоненты коммуникативного пространства;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Описать тему (сюжет) общения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Предложить сценарий (с нарушением коммуникации)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Подготовить способы преодоления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дискоммуникации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37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Аспект</vt:lpstr>
      <vt:lpstr>Зачетное занятие</vt:lpstr>
      <vt:lpstr>Подготовка сценария педагогического общения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Зачетное занятие</dc:title>
  <dc:creator>test2</dc:creator>
  <cp:lastModifiedBy>test2</cp:lastModifiedBy>
  <cp:revision>1</cp:revision>
  <dcterms:created xsi:type="dcterms:W3CDTF">2016-11-28T09:47:25Z</dcterms:created>
  <dcterms:modified xsi:type="dcterms:W3CDTF">2016-11-28T09:52:05Z</dcterms:modified>
</cp:coreProperties>
</file>