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8" r:id="rId8"/>
    <p:sldId id="261" r:id="rId9"/>
    <p:sldId id="260" r:id="rId10"/>
    <p:sldId id="269" r:id="rId11"/>
    <p:sldId id="264" r:id="rId12"/>
    <p:sldId id="267" r:id="rId13"/>
    <p:sldId id="265" r:id="rId14"/>
    <p:sldId id="266" r:id="rId15"/>
    <p:sldId id="270" r:id="rId16"/>
    <p:sldId id="273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3C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6D26-3464-4E3F-B28E-94D72571A017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2135-E540-4131-BE3A-6E8D179BF8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130425"/>
            <a:ext cx="4318248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Фиолетовый цвет в интерьере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886200"/>
            <a:ext cx="36004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Курс: «Цветовой дизайн интерьера»</a:t>
            </a:r>
          </a:p>
          <a:p>
            <a:r>
              <a:rPr lang="ru-RU" dirty="0"/>
              <a:t> </a:t>
            </a:r>
            <a:r>
              <a:rPr lang="ru-RU" sz="1700" b="1" dirty="0" smtClean="0"/>
              <a:t>Преподаватель – Хижняк Е.А.</a:t>
            </a:r>
            <a:endParaRPr lang="ru-RU" sz="1700" b="1" dirty="0"/>
          </a:p>
        </p:txBody>
      </p:sp>
      <p:pic>
        <p:nvPicPr>
          <p:cNvPr id="12290" name="Picture 2" descr="https://i10.fotocdn.net/s26/107/public_pin_m/458/2636106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81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88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Дизайн </a:t>
            </a:r>
            <a:r>
              <a:rPr lang="ru-RU" sz="2700" dirty="0"/>
              <a:t>комнаты в темном фиолетовом цвете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88224" y="1600200"/>
            <a:ext cx="209857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необычный стиль гостиной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8532440" cy="4799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864096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Если окрашивается </a:t>
            </a:r>
            <a:r>
              <a:rPr lang="ru-RU" dirty="0" smtClean="0"/>
              <a:t>потолок</a:t>
            </a:r>
            <a:r>
              <a:rPr lang="ru-RU" dirty="0"/>
              <a:t>, на остальных поверхностях используют менее насыщенный цвет. Но комната должна иметь хорошее освещение, высокие потолки. Освещение должно присутствовать как естественное, так и искусственное.</a:t>
            </a:r>
          </a:p>
        </p:txBody>
      </p:sp>
      <p:pic>
        <p:nvPicPr>
          <p:cNvPr id="21506" name="Picture 2" descr="http://www.myremont.in.ua/media/k2/items/cache/0d7764695c55c5d1c3edadce4a2a2cb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06456" cy="530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5445224"/>
            <a:ext cx="1954560" cy="68093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600" dirty="0"/>
              <a:t>Дизайн спальни </a:t>
            </a:r>
            <a:r>
              <a:rPr lang="ru-RU" sz="1600" dirty="0" smtClean="0"/>
              <a:t>в</a:t>
            </a:r>
          </a:p>
          <a:p>
            <a:pPr>
              <a:buNone/>
            </a:pPr>
            <a:r>
              <a:rPr lang="ru-RU" sz="1600" dirty="0" smtClean="0"/>
              <a:t>фиолетовом </a:t>
            </a:r>
            <a:r>
              <a:rPr lang="ru-RU" sz="1600" dirty="0"/>
              <a:t>цвете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3554" name="Picture 2" descr="необычный стиль спальни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6442642" cy="56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29600" cy="5040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Менее радикальным решением являются полы, окрашенные в этот цвет.</a:t>
            </a:r>
          </a:p>
        </p:txBody>
      </p:sp>
      <p:pic>
        <p:nvPicPr>
          <p:cNvPr id="22530" name="Picture 2" descr="http://happymodern.ru/wp-content/uploads/2015/10/3D_nalivnie_poli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96952"/>
            <a:ext cx="3525885" cy="26041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5589240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Наливной 3д пол</a:t>
            </a:r>
            <a:endParaRPr lang="ru-RU" sz="1400" b="1" dirty="0"/>
          </a:p>
        </p:txBody>
      </p:sp>
      <p:pic>
        <p:nvPicPr>
          <p:cNvPr id="22532" name="Picture 4" descr="http://k-systems.ru/wp-content/uploads/2016/04/600e69ec6b4eb0cd84c38ef7031276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4110111" cy="2737967"/>
          </a:xfrm>
          <a:prstGeom prst="rect">
            <a:avLst/>
          </a:prstGeom>
          <a:noFill/>
        </p:spPr>
      </p:pic>
      <p:pic>
        <p:nvPicPr>
          <p:cNvPr id="22534" name="Picture 6" descr="https://plitkaplus.ru/upload/iblock/521/5210325798d3fdfc9357be82fd1b55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4680520" cy="2772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003232" cy="648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Фиолетовый цвет в интерьере комнаты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яркий дизайн спальни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056949" cy="5638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805264"/>
            <a:ext cx="7488832" cy="648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>Фиолетовая мебель в интерьере гостиной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светлый декор гостиной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2376264" cy="7920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Фисташковый и фиолетовый</a:t>
            </a:r>
            <a:endParaRPr lang="ru-RU" dirty="0"/>
          </a:p>
        </p:txBody>
      </p:sp>
      <p:pic>
        <p:nvPicPr>
          <p:cNvPr id="30722" name="Picture 2" descr="https://cs3.livemaster.ru/zhurnalfoto/2/5/2/12042612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2734066" cy="2492952"/>
          </a:xfrm>
          <a:prstGeom prst="rect">
            <a:avLst/>
          </a:prstGeom>
          <a:noFill/>
        </p:spPr>
      </p:pic>
      <p:pic>
        <p:nvPicPr>
          <p:cNvPr id="30724" name="Picture 4" descr="http://vipgl.fvds.ru/vipberrrt/67211270573048_image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3024336" cy="3153951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фиолетовый цвет и фисташковый в интерьер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92696"/>
            <a:ext cx="5220072" cy="5220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rxip.com/upload/arxip/6d7/6d7f17f3adb1938b6bcf1b1f233d0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34985" cy="5801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5589240"/>
            <a:ext cx="3549080" cy="56552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Сиреневый и желтый в интерьере</a:t>
            </a:r>
            <a:endParaRPr lang="ru-RU" dirty="0"/>
          </a:p>
        </p:txBody>
      </p:sp>
      <p:pic>
        <p:nvPicPr>
          <p:cNvPr id="29698" name="Picture 2" descr="http://color-psych.webspacer.ru/css/images/violet/inter/zheltyj_interer_xl_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448268" cy="5931024"/>
          </a:xfrm>
          <a:prstGeom prst="rect">
            <a:avLst/>
          </a:prstGeom>
          <a:noFill/>
        </p:spPr>
      </p:pic>
      <p:pic>
        <p:nvPicPr>
          <p:cNvPr id="29700" name="Picture 4" descr="http://cdn-nus-1.pinme.ru/tumb/600/photo/73/83/7383eeb5fcd77da01bacddb869b49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665984" cy="3665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vivbo.ru/images/phocagallery/projects/l/laletina2005/thumbs/phoca_thumb_l_detskiy-razvleatelniy-tsentr--g-vorkuta34283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632396" cy="5733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0773" y="6198990"/>
            <a:ext cx="40424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Развлекательный центр МУЛЬТИЛЭНД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Фиолетовый цвет в интерьере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3898776" cy="4353347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Синий с красным – два противоположных цвета радуги, которые при смешении дают фиолетовый. Это притягательный, сложный, особенный цвет. </a:t>
            </a:r>
            <a:endParaRPr lang="ru-RU" dirty="0" smtClean="0"/>
          </a:p>
          <a:p>
            <a:r>
              <a:rPr lang="ru-RU" dirty="0" smtClean="0"/>
              <a:t>Он воспринимается </a:t>
            </a:r>
            <a:r>
              <a:rPr lang="ru-RU" dirty="0"/>
              <a:t>достаточно неоднозначно, поэтому редко используется в интерьере. Некоторые считают его умиротворяющим, элегантным и изысканным. Другие же опасаются, воспринимая, как чрезмерно насыщенный, мрачный и беспокойный. </a:t>
            </a:r>
            <a:endParaRPr lang="ru-RU" dirty="0" smtClean="0"/>
          </a:p>
          <a:p>
            <a:r>
              <a:rPr lang="ru-RU" dirty="0" smtClean="0"/>
              <a:t>Существует </a:t>
            </a:r>
            <a:r>
              <a:rPr lang="ru-RU" dirty="0"/>
              <a:t>множество </a:t>
            </a:r>
            <a:r>
              <a:rPr lang="ru-RU" dirty="0" smtClean="0"/>
              <a:t>его оттенков</a:t>
            </a:r>
            <a:r>
              <a:rPr lang="ru-RU" dirty="0"/>
              <a:t>: пурпурный, лиловый, аметистовый, сливовый, которые оказывают  расслабляющее, успокаивающее действие на головной мозг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Фиолетовый </a:t>
            </a:r>
            <a:r>
              <a:rPr lang="ru-RU" dirty="0"/>
              <a:t> – </a:t>
            </a:r>
            <a:r>
              <a:rPr lang="ru-RU" dirty="0" smtClean="0"/>
              <a:t>очень сильный цвет. Он </a:t>
            </a:r>
            <a:r>
              <a:rPr lang="ru-RU" dirty="0"/>
              <a:t>не теряет своего </a:t>
            </a:r>
            <a:r>
              <a:rPr lang="ru-RU" dirty="0" smtClean="0"/>
              <a:t>воздействия в </a:t>
            </a:r>
            <a:r>
              <a:rPr lang="ru-RU" dirty="0"/>
              <a:t>сочетании с </a:t>
            </a:r>
            <a:r>
              <a:rPr lang="ru-RU" dirty="0" smtClean="0"/>
              <a:t>такими цветами, как зеленый, желтый </a:t>
            </a:r>
            <a:r>
              <a:rPr lang="ru-RU" dirty="0"/>
              <a:t>или </a:t>
            </a:r>
            <a:r>
              <a:rPr lang="ru-RU" dirty="0" smtClean="0"/>
              <a:t>коричневый. </a:t>
            </a:r>
          </a:p>
          <a:p>
            <a:r>
              <a:rPr lang="ru-RU" dirty="0" smtClean="0"/>
              <a:t>Фиолетовый  значительно поглощает </a:t>
            </a:r>
            <a:r>
              <a:rPr lang="ru-RU" dirty="0"/>
              <a:t>свет и </a:t>
            </a:r>
            <a:r>
              <a:rPr lang="ru-RU" dirty="0" smtClean="0"/>
              <a:t>поэтому выглядит слишком тяжелым. </a:t>
            </a:r>
          </a:p>
          <a:p>
            <a:r>
              <a:rPr lang="ru-RU" dirty="0" smtClean="0"/>
              <a:t>Однако </a:t>
            </a:r>
            <a:r>
              <a:rPr lang="ru-RU" dirty="0"/>
              <a:t>при правильном выборе оттенков и умеренном использовании, фиолетовая комната не только эффектно выглядит, но и оказывает положительное воздействие.</a:t>
            </a:r>
          </a:p>
        </p:txBody>
      </p:sp>
      <p:pic>
        <p:nvPicPr>
          <p:cNvPr id="10244" name="Picture 4" descr="http://dekormyhome.ru/wp-content/uploads/2016/01/2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608512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Психологическое воздействие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4042792" cy="4929411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dirty="0"/>
              <a:t>Психологические эффекты от фиолетового цвета в стильном дизайнерском интерьере зависят от красок – теплых (ближе к красному) или холодных (ближе к синему). </a:t>
            </a:r>
            <a:endParaRPr lang="ru-RU" dirty="0" smtClean="0"/>
          </a:p>
          <a:p>
            <a:pPr fontAlgn="base"/>
            <a:r>
              <a:rPr lang="ru-RU" dirty="0" smtClean="0"/>
              <a:t>Например</a:t>
            </a:r>
            <a:r>
              <a:rPr lang="ru-RU" dirty="0"/>
              <a:t>, синеватый пурпур может быть спокойным и расслабляющим, означать проявление властности и грубости. Красный будет смотреться вызывающим и дешевым, но будет успокаивать нервную систему. </a:t>
            </a:r>
            <a:endParaRPr lang="ru-RU" dirty="0" smtClean="0"/>
          </a:p>
          <a:p>
            <a:pPr fontAlgn="base"/>
            <a:r>
              <a:rPr lang="ru-RU" dirty="0" smtClean="0"/>
              <a:t>По </a:t>
            </a:r>
            <a:r>
              <a:rPr lang="ru-RU" dirty="0"/>
              <a:t>мнению психологов, присутствие данного цвета в интерьере дома присуще артистичным личностям,  труженикам творческих профессий (художники, музыканты, дизайнеры</a:t>
            </a:r>
            <a:r>
              <a:rPr lang="ru-RU" dirty="0" smtClean="0"/>
              <a:t>).</a:t>
            </a:r>
          </a:p>
          <a:p>
            <a:pPr fontAlgn="base"/>
            <a:r>
              <a:rPr lang="ru-RU" dirty="0" smtClean="0"/>
              <a:t>Светлые </a:t>
            </a:r>
            <a:r>
              <a:rPr lang="ru-RU" dirty="0"/>
              <a:t>оттенки, как, например, </a:t>
            </a:r>
            <a:r>
              <a:rPr lang="ru-RU" dirty="0" err="1"/>
              <a:t>орхидеевый</a:t>
            </a:r>
            <a:r>
              <a:rPr lang="ru-RU" dirty="0"/>
              <a:t> или </a:t>
            </a:r>
            <a:r>
              <a:rPr lang="ru-RU" dirty="0" err="1"/>
              <a:t>гелиотроповый</a:t>
            </a:r>
            <a:r>
              <a:rPr lang="ru-RU" dirty="0"/>
              <a:t>, оказывают лечебное воздействие на нервную систему: притупляют </a:t>
            </a:r>
            <a:r>
              <a:rPr lang="ru-RU" dirty="0" err="1"/>
              <a:t>астено-невротические</a:t>
            </a:r>
            <a:r>
              <a:rPr lang="ru-RU" dirty="0"/>
              <a:t> синдромы, успокаивают при внезапных приступах паники и страха</a:t>
            </a:r>
            <a:r>
              <a:rPr lang="ru-RU" dirty="0" smtClean="0"/>
              <a:t>.</a:t>
            </a:r>
            <a:endParaRPr lang="ru-RU" dirty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Подходит </a:t>
            </a:r>
            <a:r>
              <a:rPr lang="ru-RU" dirty="0"/>
              <a:t>для оформления помещений, где надо успокоиться, расслабиться, а не проводить шумные, бурные вечеринки.</a:t>
            </a:r>
          </a:p>
          <a:p>
            <a:endParaRPr lang="ru-RU" dirty="0"/>
          </a:p>
        </p:txBody>
      </p:sp>
      <p:pic>
        <p:nvPicPr>
          <p:cNvPr id="15362" name="Picture 2" descr="http://ledidi.ru/wp-content/uploads/2015/03/fioletovye_ottenki_dlja_cvetotipa_os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24744"/>
            <a:ext cx="3096344" cy="2577952"/>
          </a:xfrm>
          <a:prstGeom prst="rect">
            <a:avLst/>
          </a:prstGeom>
          <a:noFill/>
        </p:spPr>
      </p:pic>
      <p:pic>
        <p:nvPicPr>
          <p:cNvPr id="15364" name="Picture 4" descr="https://upload.wikimedia.org/wikipedia/commons/4/45/Shades_of_vio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Сочетание </a:t>
            </a:r>
            <a:r>
              <a:rPr lang="ru-RU" sz="3200" b="1" dirty="0">
                <a:solidFill>
                  <a:srgbClr val="7030A0"/>
                </a:solidFill>
              </a:rPr>
              <a:t>с другими </a:t>
            </a:r>
            <a:r>
              <a:rPr lang="ru-RU" sz="3200" b="1" dirty="0" smtClean="0">
                <a:solidFill>
                  <a:srgbClr val="7030A0"/>
                </a:solidFill>
              </a:rPr>
              <a:t>цветами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2448272" cy="45365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5600" dirty="0" smtClean="0"/>
              <a:t>        Фиолетовый </a:t>
            </a:r>
            <a:r>
              <a:rPr lang="ru-RU" sz="5600" dirty="0"/>
              <a:t>в интерьере является стимулятором вдохновения и </a:t>
            </a:r>
            <a:r>
              <a:rPr lang="ru-RU" sz="5600" dirty="0" err="1"/>
              <a:t>креативного</a:t>
            </a:r>
            <a:r>
              <a:rPr lang="ru-RU" sz="5600" dirty="0"/>
              <a:t> мышления</a:t>
            </a:r>
            <a:r>
              <a:rPr lang="ru-RU" sz="5600" dirty="0" smtClean="0"/>
              <a:t>.</a:t>
            </a:r>
            <a:r>
              <a:rPr lang="ru-RU" sz="5600" dirty="0"/>
              <a:t>  </a:t>
            </a:r>
            <a:r>
              <a:rPr lang="ru-RU" sz="5600" dirty="0" smtClean="0"/>
              <a:t>Оформить </a:t>
            </a:r>
            <a:r>
              <a:rPr lang="ru-RU" sz="5600" dirty="0"/>
              <a:t>разные помещения, используя как основу </a:t>
            </a:r>
            <a:r>
              <a:rPr lang="ru-RU" sz="5600" dirty="0" err="1"/>
              <a:t>фиолет</a:t>
            </a:r>
            <a:r>
              <a:rPr lang="ru-RU" sz="5600" dirty="0"/>
              <a:t>, можно в следующих вариациях</a:t>
            </a:r>
            <a:r>
              <a:rPr lang="ru-RU" sz="5600" dirty="0" smtClean="0"/>
              <a:t>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783C71"/>
                </a:solidFill>
              </a:rPr>
              <a:t>    </a:t>
            </a:r>
          </a:p>
          <a:p>
            <a:pPr>
              <a:buNone/>
            </a:pPr>
            <a:endParaRPr lang="ru-RU" sz="9600" b="1" dirty="0">
              <a:solidFill>
                <a:srgbClr val="783C71"/>
              </a:solidFill>
            </a:endParaRPr>
          </a:p>
          <a:p>
            <a:pPr>
              <a:buNone/>
            </a:pPr>
            <a:endParaRPr lang="ru-RU" sz="9600" b="1" dirty="0" smtClean="0">
              <a:solidFill>
                <a:srgbClr val="783C71"/>
              </a:solidFill>
            </a:endParaRPr>
          </a:p>
          <a:p>
            <a:pPr>
              <a:buNone/>
            </a:pPr>
            <a:endParaRPr lang="ru-RU" sz="9600" b="1" dirty="0">
              <a:solidFill>
                <a:srgbClr val="783C71"/>
              </a:solidFill>
            </a:endParaRPr>
          </a:p>
          <a:p>
            <a:pPr>
              <a:buNone/>
            </a:pPr>
            <a:endParaRPr lang="ru-RU" sz="9600" b="1" dirty="0" smtClean="0">
              <a:solidFill>
                <a:srgbClr val="783C71"/>
              </a:solidFill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783C71"/>
                </a:solidFill>
              </a:rPr>
              <a:t>     Свежая </a:t>
            </a:r>
            <a:r>
              <a:rPr lang="ru-RU" sz="9600" b="1" dirty="0">
                <a:solidFill>
                  <a:srgbClr val="783C71"/>
                </a:solidFill>
              </a:rPr>
              <a:t>слива</a:t>
            </a:r>
            <a:r>
              <a:rPr lang="ru-RU" sz="4500" b="1" dirty="0" smtClean="0">
                <a:solidFill>
                  <a:srgbClr val="7030A0"/>
                </a:solidFill>
              </a:rPr>
              <a:t/>
            </a:r>
            <a:br>
              <a:rPr lang="ru-RU" sz="4500" b="1" dirty="0" smtClean="0">
                <a:solidFill>
                  <a:srgbClr val="7030A0"/>
                </a:solidFill>
              </a:rPr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 descr="необычный интерьер кухни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132856"/>
            <a:ext cx="6228076" cy="4102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3610744" cy="510202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Лаванда на </a:t>
            </a:r>
            <a:r>
              <a:rPr lang="ru-RU" b="1" dirty="0" smtClean="0">
                <a:solidFill>
                  <a:srgbClr val="7030A0"/>
                </a:solidFill>
              </a:rPr>
              <a:t>снегу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</a:t>
            </a:r>
            <a:r>
              <a:rPr lang="ru-RU" dirty="0" smtClean="0"/>
              <a:t>Оттенки</a:t>
            </a:r>
            <a:r>
              <a:rPr lang="ru-RU" dirty="0"/>
              <a:t>: белый льняной, белоснежный, фуксия, французская лаванда, </a:t>
            </a:r>
            <a:r>
              <a:rPr lang="ru-RU" dirty="0" err="1"/>
              <a:t>баклажановый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такой гамме можно преобразовать кухню, столовую и даже детскую. Это одна из самых надежных цветовых комбинаций, являющаяся признаком стиля </a:t>
            </a:r>
            <a:r>
              <a:rPr lang="ru-RU" dirty="0" smtClean="0"/>
              <a:t>Прованс.</a:t>
            </a:r>
          </a:p>
          <a:p>
            <a:r>
              <a:rPr lang="ru-RU" dirty="0" smtClean="0"/>
              <a:t>Стены </a:t>
            </a:r>
            <a:r>
              <a:rPr lang="ru-RU" dirty="0"/>
              <a:t>в такой обстановке </a:t>
            </a:r>
            <a:r>
              <a:rPr lang="ru-RU" dirty="0" smtClean="0"/>
              <a:t>лучше подойдут сливочно-белые или </a:t>
            </a:r>
            <a:r>
              <a:rPr lang="ru-RU" u="sng" dirty="0" err="1" smtClean="0"/>
              <a:t>экрю</a:t>
            </a:r>
            <a:r>
              <a:rPr lang="ru-RU" dirty="0"/>
              <a:t>, бледно-розовую лаванду.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http://img11.nnm.me/4/8/3/c/3/a81392802bab364e7dc6971f7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20688"/>
            <a:ext cx="3785692" cy="2523795"/>
          </a:xfrm>
          <a:prstGeom prst="rect">
            <a:avLst/>
          </a:prstGeom>
          <a:noFill/>
        </p:spPr>
      </p:pic>
      <p:pic>
        <p:nvPicPr>
          <p:cNvPr id="19460" name="Picture 4" descr="https://www.syl.ru/misc/i/ai/158876/548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229200"/>
            <a:ext cx="1512168" cy="11341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5976" y="594928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Цвет </a:t>
            </a:r>
            <a:r>
              <a:rPr lang="ru-RU" dirty="0" err="1" smtClean="0"/>
              <a:t>экрю</a:t>
            </a:r>
            <a:r>
              <a:rPr lang="ru-RU" dirty="0" smtClean="0"/>
              <a:t> в палитре оттенков</a:t>
            </a:r>
            <a:endParaRPr lang="ru-RU" dirty="0"/>
          </a:p>
        </p:txBody>
      </p:sp>
      <p:pic>
        <p:nvPicPr>
          <p:cNvPr id="19462" name="Picture 6" descr="http://cdn01.ru/files/users/images/96/b4/96b4cf6924a9a26bd1314e0cebbb0aa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229200"/>
            <a:ext cx="1368152" cy="1157667"/>
          </a:xfrm>
          <a:prstGeom prst="rect">
            <a:avLst/>
          </a:prstGeom>
          <a:noFill/>
        </p:spPr>
      </p:pic>
      <p:pic>
        <p:nvPicPr>
          <p:cNvPr id="19464" name="Picture 8" descr="http://mtdata.ru/u18/photoE0F1/20804500823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284984"/>
            <a:ext cx="524047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фиолетовый интерь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93789" cy="505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Ретро-коттедж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147248" cy="112474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Присущий </a:t>
            </a:r>
            <a:r>
              <a:rPr lang="ru-RU" dirty="0"/>
              <a:t>40-м годам 20 века стиль интерьера </a:t>
            </a:r>
            <a:r>
              <a:rPr lang="ru-RU" dirty="0" smtClean="0"/>
              <a:t>с фиолетовым цветом можно </a:t>
            </a:r>
            <a:r>
              <a:rPr lang="ru-RU" dirty="0"/>
              <a:t>создать в условиях современности, используя </a:t>
            </a:r>
            <a:r>
              <a:rPr lang="ru-RU" dirty="0" smtClean="0"/>
              <a:t>его красноватые </a:t>
            </a:r>
            <a:r>
              <a:rPr lang="ru-RU" dirty="0"/>
              <a:t>тона. Стены в таком варианте </a:t>
            </a:r>
            <a:r>
              <a:rPr lang="ru-RU" dirty="0" smtClean="0"/>
              <a:t>могут быть в кремовых, бледно-синих </a:t>
            </a:r>
            <a:r>
              <a:rPr lang="ru-RU" dirty="0"/>
              <a:t>или </a:t>
            </a:r>
            <a:r>
              <a:rPr lang="ru-RU" dirty="0" smtClean="0"/>
              <a:t>светло-серых тонах.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красивый дизайн прихожей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592209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19256" cy="46491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/>
              <a:t>Сочетание белого и фиолетового цвета в интерьере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светлый стиль коридора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344816" cy="5422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4896544" cy="1080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/>
              <a:t>Темный фиолетовый </a:t>
            </a:r>
            <a:r>
              <a:rPr lang="ru-RU" sz="1600" b="1" dirty="0" smtClean="0"/>
              <a:t>цвет </a:t>
            </a:r>
            <a:r>
              <a:rPr lang="ru-RU" sz="1600" b="1" dirty="0"/>
              <a:t>в интерьере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6386" name="Picture 2" descr="необычный дизайн гостиной в фиолетовом цве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744416" cy="5616625"/>
          </a:xfrm>
          <a:prstGeom prst="rect">
            <a:avLst/>
          </a:prstGeom>
          <a:noFill/>
        </p:spPr>
      </p:pic>
      <p:pic>
        <p:nvPicPr>
          <p:cNvPr id="16388" name="Picture 4" descr="яркий декор квартиры в фиолетовом цве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824536" cy="3015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323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Фиолетовый цвет в интерьере</vt:lpstr>
      <vt:lpstr>Фиолетовый цвет в интерьере</vt:lpstr>
      <vt:lpstr> Психологическое воздействие  </vt:lpstr>
      <vt:lpstr> Сочетание с другими цветами </vt:lpstr>
      <vt:lpstr>Слайд 5</vt:lpstr>
      <vt:lpstr>Слайд 6</vt:lpstr>
      <vt:lpstr>Ретро-коттедж</vt:lpstr>
      <vt:lpstr>Слайд 8</vt:lpstr>
      <vt:lpstr>Слайд 9</vt:lpstr>
      <vt:lpstr>   Дизайн комнаты в темном фиолетовом цвете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2017-11-07T08:33:37Z</dcterms:created>
  <dcterms:modified xsi:type="dcterms:W3CDTF">2017-11-07T12:46:02Z</dcterms:modified>
</cp:coreProperties>
</file>