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846640" cy="2952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образовательной деятельности в Российской Федерации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федеральный государственный образовательный стандарт - 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образовательный стандарт - совокупность обязательных требований к высшему образованию по специальностям и направлениям подготовки, утвержденных образовательными организациями высшего образования, определенными настоящим Федеральным законом или указом Президента Российской Федерации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учреждений, к которым относятся государственные учреждения (в том числе государственные академии наук), муниципальные учреждения и частные (в том числе общественные) учреждения;</a:t>
            </a:r>
          </a:p>
          <a:p>
            <a:r>
              <a:rPr lang="ru-RU" dirty="0" smtClean="0"/>
              <a:t>автономных </a:t>
            </a:r>
            <a:r>
              <a:rPr lang="ru-RU" dirty="0" smtClean="0"/>
              <a:t>некоммерческих организаций;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Образовательная организация в зависимости от того, кем она создана, является государственной, муниципальной или частной.</a:t>
            </a:r>
          </a:p>
          <a:p>
            <a:r>
              <a:rPr lang="ru-RU" dirty="0" smtClean="0"/>
              <a:t> Государственной </a:t>
            </a:r>
            <a:r>
              <a:rPr lang="ru-RU" dirty="0" smtClean="0"/>
              <a:t>образовательной организацией является образовательная организация, созданная Российской Федерацией или субъектом Российской Федерации.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Муниципальной образовательной организацией является образовательная организация, созданная муниципальным образованием (муниципальным районом или городским округом).</a:t>
            </a:r>
          </a:p>
          <a:p>
            <a:r>
              <a:rPr lang="ru-RU" dirty="0" smtClean="0"/>
              <a:t>Частной </a:t>
            </a:r>
            <a:r>
              <a:rPr lang="ru-RU" dirty="0" smtClean="0"/>
              <a:t>образовательной организацией является образовательная организация, созданная в соответствии с законодательством Российской Федерации физическим лицом или физическими лицами и (или) юридическим лицом, юридическими лицами или их объединениями, за исключением иностранных религиозных организаций.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Образовательные организации, реализующие образовательные программы высшего образования в области обороны и безопасности государства, обеспечения законности и правопорядка, могут создаваться только Российской Федерацией.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Образовательные организации подразделяются на типы в соответствии с образовательными программами, реализация которых является основной целью их деятельности.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 Российской Федерации устанавливаются следующие типы образовательных организаций, реализующих основные образовательные программы:</a:t>
            </a:r>
          </a:p>
          <a:p>
            <a:r>
              <a:rPr lang="ru-RU" dirty="0" smtClean="0"/>
              <a:t>1) дошкольная образовательная организация - образовательная организация, осуществляющая в качестве основной цели ее деятельности образовательную деятельность по образовательным программам дошкольного образования, присмотр и уход за детьми;</a:t>
            </a:r>
          </a:p>
          <a:p>
            <a:r>
              <a:rPr lang="ru-RU" dirty="0" smtClean="0"/>
              <a:t>2) общеобразовательная организация - образовательная организация, осуществляющая в качестве основной цели ее деятельности образовательную деятельность по образовательным программам начального общего, основного общего и (или) среднего общего образования;</a:t>
            </a:r>
          </a:p>
          <a:p>
            <a:r>
              <a:rPr lang="ru-RU" dirty="0" smtClean="0"/>
              <a:t>3</a:t>
            </a:r>
            <a:r>
              <a:rPr lang="ru-RU" dirty="0" smtClean="0"/>
              <a:t>) профессиональная образовательная организация - образовательная организация, осуществляющая в качестве основной цели ее деятельности образовательную деятельность по образовательным программам среднего профессионального образования и (или) по программам профессионального обучения;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Российской Федерации устанавливаются следующие типы образовательных организаций, реализующих дополнительные образовательные программы:</a:t>
            </a:r>
          </a:p>
          <a:p>
            <a:r>
              <a:rPr lang="ru-RU" dirty="0" smtClean="0"/>
              <a:t>1) организация дополнительного образования - образовательная организация, осуществляющая в качестве основной цели ее деятельности образовательную деятельность по дополнительным общеобразовательным программам;</a:t>
            </a:r>
          </a:p>
          <a:p>
            <a:r>
              <a:rPr lang="ru-RU" dirty="0" smtClean="0"/>
              <a:t>2) организация дополнительного профессионального образования - образовательная организация, осуществляющая в качестве основной цели ее деятельности образовательную деятельность по дополнительным профессиональным программам.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образование 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воспитание - деятельность, направленная на развитие личности, создание условий для самоопределения и социализации обучающегося на основе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, духовно-нравственных ценностей и принятых в обществе правил и норм поведения в интересах человека, семьи, общества и государства;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уровень образования - завершенный цикл образования, характеризующийся определенной единой совокупностью требований;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квалификация - уровень знаний, умений, навыков и компетенции, характеризующий подготовленность к выполнению определенного вида профессиональной деятельности;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smtClean="0"/>
              <a:t>Государственная политика и правовое регулирование отношений в сфере образования основываются на следующих принципах:</a:t>
            </a:r>
          </a:p>
          <a:p>
            <a:r>
              <a:rPr lang="ru-RU" dirty="0" smtClean="0"/>
              <a:t>1) признание приоритетности образования;</a:t>
            </a:r>
          </a:p>
          <a:p>
            <a:r>
              <a:rPr lang="ru-RU" dirty="0" smtClean="0"/>
              <a:t>2) обеспечение права каждого человека на образование, недопустимость дискриминации в сфере образования;</a:t>
            </a:r>
          </a:p>
          <a:p>
            <a:r>
              <a:rPr lang="ru-RU" dirty="0" smtClean="0"/>
              <a:t>3) гуманистический характер образования, приоритет жизни и здоровья человека, прав и свобод личности, свободного развития личности, воспитание взаимоуважения, трудолюбия, гражданственности, патриотизма, ответственности, правовой культуры, бережного отношения к природе и окружающей среде, рационального природопользования;</a:t>
            </a:r>
          </a:p>
          <a:p>
            <a:r>
              <a:rPr lang="ru-RU" dirty="0" smtClean="0"/>
              <a:t>4) единство образовательного пространства на территории Российской Федерации, защита и развитие этнокультурных особенностей и традиций народов Российской Федерации в условиях многонационального государства;</a:t>
            </a:r>
          </a:p>
          <a:p>
            <a:r>
              <a:rPr lang="ru-RU" dirty="0" smtClean="0"/>
              <a:t>5) создание благоприятных условий для интеграции системы образования Российской Федерации с системами образования других государств на равноправной и взаимовыгодной основе;</a:t>
            </a:r>
          </a:p>
          <a:p>
            <a:r>
              <a:rPr lang="ru-RU" dirty="0" smtClean="0"/>
              <a:t>6) светский характер образования в государственных, муниципальных организациях, осуществляющих образовательную деятельность;</a:t>
            </a:r>
          </a:p>
          <a:p>
            <a:r>
              <a:rPr lang="ru-RU" dirty="0" smtClean="0"/>
              <a:t>7) свобода выбора получения образования согласно склонностям и потребностям человека, создание условий для самореализации каждого человека, свободное развитие его способностей, включая предоставление права выбора форм получения образования, форм обучения, организации, осуществляющей образовательную деятельность, направленности образования в пределах, предоставленных системой образования, а также предоставление педагогическим работникам свободы в выборе форм обучения, методов обучения и воспитания;</a:t>
            </a:r>
          </a:p>
          <a:p>
            <a:r>
              <a:rPr lang="ru-RU" dirty="0" smtClean="0"/>
              <a:t>8) обеспечение права на образование в течение всей жизни в соответствии с потребностями личности, адаптивность системы образования к уровню подготовки, особенностям развития, способностям и интересам человека;</a:t>
            </a:r>
          </a:p>
          <a:p>
            <a:r>
              <a:rPr lang="ru-RU" dirty="0" smtClean="0"/>
              <a:t>9) автономия образовательных организаций, академические права и свободы педагогических работников и обучающихся, предусмотренные настоящим Федеральным законом, информационная открытость и публичная отчетность образовательных организаций;</a:t>
            </a:r>
          </a:p>
          <a:p>
            <a:r>
              <a:rPr lang="ru-RU" dirty="0" smtClean="0"/>
              <a:t>10) демократический характер управления образованием, обеспечение прав педагогических работников, обучающихся, родителей (законных представителей) несовершеннолетних обучающихся на участие в управлении образовательными организациями;</a:t>
            </a:r>
          </a:p>
          <a:p>
            <a:r>
              <a:rPr lang="ru-RU" dirty="0" smtClean="0"/>
              <a:t>11) недопустимость ограничения или устранения конкуренции в сфере образования;</a:t>
            </a:r>
          </a:p>
          <a:p>
            <a:r>
              <a:rPr lang="ru-RU" dirty="0" smtClean="0"/>
              <a:t>12) сочетание государственного и договорного регулирования отношений в сфере образования.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Система образования включает в себя:</a:t>
            </a:r>
          </a:p>
          <a:p>
            <a:r>
              <a:rPr lang="ru-RU" dirty="0" smtClean="0"/>
              <a:t>1) федеральные государственные образовательные стандарты и федеральные государственные требования, образовательные стандарты, образовательные программы различных вида, уровня и (или) направленности;</a:t>
            </a:r>
          </a:p>
          <a:p>
            <a:r>
              <a:rPr lang="ru-RU" dirty="0" smtClean="0"/>
              <a:t>2) организации, осуществляющие образовательную деятельность, педагогических работников, обучающихся и родителей (законных представителей) несовершеннолетних обучающихся;</a:t>
            </a:r>
          </a:p>
          <a:p>
            <a:r>
              <a:rPr lang="ru-RU" dirty="0" smtClean="0"/>
              <a:t>3) федеральные государственные органы и органы государственной власти субъектов Российской Федерации, осуществляющие государственное управление в сфере образования, и органы местного самоуправления, осуществляющие управление в сфере образования, созданные ими консультативные, совещательные и иные органы;</a:t>
            </a:r>
          </a:p>
          <a:p>
            <a:r>
              <a:rPr lang="ru-RU" dirty="0" smtClean="0"/>
              <a:t>4) организации, осуществляющие обеспечение образовательной деятельности, оценку качества образования;</a:t>
            </a:r>
          </a:p>
          <a:p>
            <a:r>
              <a:rPr lang="ru-RU" dirty="0" smtClean="0"/>
              <a:t>5) объединения юридических лиц, работодателей и их объединений, общественные объединения, осуществляющие деятельность в сфере образования.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Российской Федерации устанавливаются следующие уровни общего образования:</a:t>
            </a:r>
          </a:p>
          <a:p>
            <a:r>
              <a:rPr lang="ru-RU" dirty="0" smtClean="0"/>
              <a:t>1) дошкольное образование;</a:t>
            </a:r>
          </a:p>
          <a:p>
            <a:r>
              <a:rPr lang="ru-RU" dirty="0" smtClean="0"/>
              <a:t>2) начальное общее образование;</a:t>
            </a:r>
          </a:p>
          <a:p>
            <a:r>
              <a:rPr lang="ru-RU" dirty="0" smtClean="0"/>
              <a:t>3) основное общее образование;</a:t>
            </a:r>
          </a:p>
          <a:p>
            <a:r>
              <a:rPr lang="ru-RU" dirty="0" smtClean="0"/>
              <a:t>4) среднее общее образование.</a:t>
            </a:r>
          </a:p>
          <a:p>
            <a:r>
              <a:rPr lang="ru-RU" dirty="0" smtClean="0"/>
              <a:t>5. В Российской Федерации устанавливаются следующие уровни профессионального образования:</a:t>
            </a:r>
          </a:p>
          <a:p>
            <a:r>
              <a:rPr lang="ru-RU" dirty="0" smtClean="0"/>
              <a:t>1) среднее профессиональное образование;</a:t>
            </a:r>
          </a:p>
          <a:p>
            <a:r>
              <a:rPr lang="ru-RU" dirty="0" smtClean="0"/>
              <a:t>2) высшее образование - </a:t>
            </a:r>
            <a:r>
              <a:rPr lang="ru-RU" dirty="0" err="1" smtClean="0"/>
              <a:t>бакалавриат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высшее образование - </a:t>
            </a:r>
            <a:r>
              <a:rPr lang="ru-RU" dirty="0" err="1" smtClean="0"/>
              <a:t>специалитет</a:t>
            </a:r>
            <a:r>
              <a:rPr lang="ru-RU" dirty="0" smtClean="0"/>
              <a:t>, магистратура;</a:t>
            </a:r>
          </a:p>
          <a:p>
            <a:r>
              <a:rPr lang="ru-RU" dirty="0" smtClean="0"/>
              <a:t>4) высшее образование - подготовка кадров высшей квалификации.</a:t>
            </a:r>
          </a:p>
          <a:p>
            <a:r>
              <a:rPr lang="ru-RU" dirty="0" smtClean="0"/>
              <a:t>6. Дополнительное образование включает в себя такие подвиды, как дополнительное образование детей и взрослых и дополнительное профессиональное образование.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1144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Организация образовательной деятельности в Российской Федерации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образовательной деятельности в Российской Федерации</dc:title>
  <dc:creator>Валентин</dc:creator>
  <cp:lastModifiedBy>Валентин</cp:lastModifiedBy>
  <cp:revision>6</cp:revision>
  <dcterms:created xsi:type="dcterms:W3CDTF">2015-10-02T16:56:40Z</dcterms:created>
  <dcterms:modified xsi:type="dcterms:W3CDTF">2015-10-02T17:20:12Z</dcterms:modified>
</cp:coreProperties>
</file>