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FA25DF-E98B-4786-B6BB-58DAF3469CFB}" type="doc">
      <dgm:prSet loTypeId="urn:microsoft.com/office/officeart/2005/8/layout/pyramid2" loCatId="pyramid" qsTypeId="urn:microsoft.com/office/officeart/2005/8/quickstyle/simple1#1" qsCatId="simple" csTypeId="urn:microsoft.com/office/officeart/2005/8/colors/accent1_2#1" csCatId="accent1" phldr="1"/>
      <dgm:spPr/>
    </dgm:pt>
    <dgm:pt modelId="{2A798DCC-E78A-40D5-9E98-2686086FD311}">
      <dgm:prSet phldrT="[Текст]"/>
      <dgm:spPr/>
      <dgm:t>
        <a:bodyPr/>
        <a:lstStyle/>
        <a:p>
          <a:r>
            <a:rPr lang="ru-RU" dirty="0" smtClean="0"/>
            <a:t>Метод обучения</a:t>
          </a:r>
          <a:endParaRPr lang="ru-RU" dirty="0"/>
        </a:p>
      </dgm:t>
    </dgm:pt>
    <dgm:pt modelId="{8E9867DB-2C0F-4599-AFDA-F73B3932E0EB}" type="parTrans" cxnId="{C6266D3A-BB53-4CAF-90CD-67B4A04109EA}">
      <dgm:prSet/>
      <dgm:spPr/>
    </dgm:pt>
    <dgm:pt modelId="{6A5D55F7-BF54-4A66-AD86-998449E3860C}" type="sibTrans" cxnId="{C6266D3A-BB53-4CAF-90CD-67B4A04109EA}">
      <dgm:prSet/>
      <dgm:spPr/>
    </dgm:pt>
    <dgm:pt modelId="{72E664BB-4FC6-47B8-907C-55DEDFF37B69}">
      <dgm:prSet phldrT="[Текст]"/>
      <dgm:spPr/>
      <dgm:t>
        <a:bodyPr/>
        <a:lstStyle/>
        <a:p>
          <a:r>
            <a:rPr lang="ru-RU" dirty="0" smtClean="0"/>
            <a:t>Способ </a:t>
          </a:r>
          <a:endParaRPr lang="ru-RU" dirty="0"/>
        </a:p>
      </dgm:t>
    </dgm:pt>
    <dgm:pt modelId="{CF27C7A2-7803-4E6A-A4E0-B9B26F3B5ECE}" type="parTrans" cxnId="{F51F7F1A-6074-42AB-9B4A-56A5EA58C9A1}">
      <dgm:prSet/>
      <dgm:spPr/>
    </dgm:pt>
    <dgm:pt modelId="{252B6AE3-EEBD-4D0F-A6DD-75AB3131E9DB}" type="sibTrans" cxnId="{F51F7F1A-6074-42AB-9B4A-56A5EA58C9A1}">
      <dgm:prSet/>
      <dgm:spPr/>
    </dgm:pt>
    <dgm:pt modelId="{BA4FDEC1-BBBF-41BD-8EE6-E32EF5450ED9}">
      <dgm:prSet phldrT="[Текст]"/>
      <dgm:spPr/>
      <dgm:t>
        <a:bodyPr/>
        <a:lstStyle/>
        <a:p>
          <a:r>
            <a:rPr lang="ru-RU" dirty="0" smtClean="0"/>
            <a:t>Прием</a:t>
          </a:r>
          <a:endParaRPr lang="ru-RU" dirty="0"/>
        </a:p>
      </dgm:t>
    </dgm:pt>
    <dgm:pt modelId="{AA557D80-CE86-4842-9207-BA51F37CFCF8}" type="parTrans" cxnId="{C5BD5B32-E4AF-4A7D-BD8C-88C8118FC480}">
      <dgm:prSet/>
      <dgm:spPr/>
    </dgm:pt>
    <dgm:pt modelId="{B3E027FB-05D4-49D4-B99C-F5794117267B}" type="sibTrans" cxnId="{C5BD5B32-E4AF-4A7D-BD8C-88C8118FC480}">
      <dgm:prSet/>
      <dgm:spPr/>
    </dgm:pt>
    <dgm:pt modelId="{35F8DACE-2272-41E4-8F5B-16914358E68C}">
      <dgm:prSet/>
      <dgm:spPr/>
      <dgm:t>
        <a:bodyPr/>
        <a:lstStyle/>
        <a:p>
          <a:r>
            <a:rPr lang="ru-RU" dirty="0" smtClean="0"/>
            <a:t>Направление в обучении</a:t>
          </a:r>
          <a:endParaRPr lang="ru-RU" dirty="0"/>
        </a:p>
      </dgm:t>
    </dgm:pt>
    <dgm:pt modelId="{E3752684-CDE5-48C5-BB99-5825C9D2C75F}" type="parTrans" cxnId="{07F9305C-381E-4709-ABD2-5BF47D3C4EE8}">
      <dgm:prSet/>
      <dgm:spPr/>
    </dgm:pt>
    <dgm:pt modelId="{A1C4CF84-4F22-45E4-8AF2-C4ABAA4E8E10}" type="sibTrans" cxnId="{07F9305C-381E-4709-ABD2-5BF47D3C4EE8}">
      <dgm:prSet/>
      <dgm:spPr/>
    </dgm:pt>
    <dgm:pt modelId="{528E6CFF-7718-4ADD-998D-A2600768AA7F}" type="pres">
      <dgm:prSet presAssocID="{B9FA25DF-E98B-4786-B6BB-58DAF3469CFB}" presName="compositeShape" presStyleCnt="0">
        <dgm:presLayoutVars>
          <dgm:dir/>
          <dgm:resizeHandles/>
        </dgm:presLayoutVars>
      </dgm:prSet>
      <dgm:spPr/>
    </dgm:pt>
    <dgm:pt modelId="{163FD1F8-DA60-4206-9146-DAF80DDAB945}" type="pres">
      <dgm:prSet presAssocID="{B9FA25DF-E98B-4786-B6BB-58DAF3469CFB}" presName="pyramid" presStyleLbl="node1" presStyleIdx="0" presStyleCnt="1" custLinFactNeighborX="937" custLinFactNeighborY="1146"/>
      <dgm:spPr/>
    </dgm:pt>
    <dgm:pt modelId="{F27A5CAB-50F3-45A9-A4CB-7E81CDBF35FF}" type="pres">
      <dgm:prSet presAssocID="{B9FA25DF-E98B-4786-B6BB-58DAF3469CFB}" presName="theList" presStyleCnt="0"/>
      <dgm:spPr/>
    </dgm:pt>
    <dgm:pt modelId="{42A2D274-FE82-43B2-A2CA-19210E076D1D}" type="pres">
      <dgm:prSet presAssocID="{35F8DACE-2272-41E4-8F5B-16914358E68C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A069D2-7EA0-4B1E-8B67-46724239A542}" type="pres">
      <dgm:prSet presAssocID="{35F8DACE-2272-41E4-8F5B-16914358E68C}" presName="aSpace" presStyleCnt="0"/>
      <dgm:spPr/>
    </dgm:pt>
    <dgm:pt modelId="{97DA85B1-7072-4C96-9432-C86833C2A65C}" type="pres">
      <dgm:prSet presAssocID="{2A798DCC-E78A-40D5-9E98-2686086FD311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C62FD6-757C-4A87-B9ED-DEC8374332A7}" type="pres">
      <dgm:prSet presAssocID="{2A798DCC-E78A-40D5-9E98-2686086FD311}" presName="aSpace" presStyleCnt="0"/>
      <dgm:spPr/>
    </dgm:pt>
    <dgm:pt modelId="{C9AECD8B-8FC8-498E-AABC-158F4380E8A8}" type="pres">
      <dgm:prSet presAssocID="{72E664BB-4FC6-47B8-907C-55DEDFF37B69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AD7C48-DEC5-4011-AAB9-47FD2DC1F225}" type="pres">
      <dgm:prSet presAssocID="{72E664BB-4FC6-47B8-907C-55DEDFF37B69}" presName="aSpace" presStyleCnt="0"/>
      <dgm:spPr/>
    </dgm:pt>
    <dgm:pt modelId="{92667B80-5C51-4452-882E-C6BCE309D17E}" type="pres">
      <dgm:prSet presAssocID="{BA4FDEC1-BBBF-41BD-8EE6-E32EF5450ED9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2C0ED8-E83D-427E-9F42-C418D7A968C3}" type="pres">
      <dgm:prSet presAssocID="{BA4FDEC1-BBBF-41BD-8EE6-E32EF5450ED9}" presName="aSpace" presStyleCnt="0"/>
      <dgm:spPr/>
    </dgm:pt>
  </dgm:ptLst>
  <dgm:cxnLst>
    <dgm:cxn modelId="{C6266D3A-BB53-4CAF-90CD-67B4A04109EA}" srcId="{B9FA25DF-E98B-4786-B6BB-58DAF3469CFB}" destId="{2A798DCC-E78A-40D5-9E98-2686086FD311}" srcOrd="1" destOrd="0" parTransId="{8E9867DB-2C0F-4599-AFDA-F73B3932E0EB}" sibTransId="{6A5D55F7-BF54-4A66-AD86-998449E3860C}"/>
    <dgm:cxn modelId="{C5BD5B32-E4AF-4A7D-BD8C-88C8118FC480}" srcId="{B9FA25DF-E98B-4786-B6BB-58DAF3469CFB}" destId="{BA4FDEC1-BBBF-41BD-8EE6-E32EF5450ED9}" srcOrd="3" destOrd="0" parTransId="{AA557D80-CE86-4842-9207-BA51F37CFCF8}" sibTransId="{B3E027FB-05D4-49D4-B99C-F5794117267B}"/>
    <dgm:cxn modelId="{C719CEBA-3A44-434D-952A-9F520036BE96}" type="presOf" srcId="{35F8DACE-2272-41E4-8F5B-16914358E68C}" destId="{42A2D274-FE82-43B2-A2CA-19210E076D1D}" srcOrd="0" destOrd="0" presId="urn:microsoft.com/office/officeart/2005/8/layout/pyramid2"/>
    <dgm:cxn modelId="{F51F7F1A-6074-42AB-9B4A-56A5EA58C9A1}" srcId="{B9FA25DF-E98B-4786-B6BB-58DAF3469CFB}" destId="{72E664BB-4FC6-47B8-907C-55DEDFF37B69}" srcOrd="2" destOrd="0" parTransId="{CF27C7A2-7803-4E6A-A4E0-B9B26F3B5ECE}" sibTransId="{252B6AE3-EEBD-4D0F-A6DD-75AB3131E9DB}"/>
    <dgm:cxn modelId="{C1024A4F-708D-4441-95BE-6BA7C0B2B54C}" type="presOf" srcId="{B9FA25DF-E98B-4786-B6BB-58DAF3469CFB}" destId="{528E6CFF-7718-4ADD-998D-A2600768AA7F}" srcOrd="0" destOrd="0" presId="urn:microsoft.com/office/officeart/2005/8/layout/pyramid2"/>
    <dgm:cxn modelId="{9C7C2264-C14C-434B-B41B-50DF6111E7EF}" type="presOf" srcId="{BA4FDEC1-BBBF-41BD-8EE6-E32EF5450ED9}" destId="{92667B80-5C51-4452-882E-C6BCE309D17E}" srcOrd="0" destOrd="0" presId="urn:microsoft.com/office/officeart/2005/8/layout/pyramid2"/>
    <dgm:cxn modelId="{6FA17ECF-7D83-42C2-A53D-DA21FF54244A}" type="presOf" srcId="{72E664BB-4FC6-47B8-907C-55DEDFF37B69}" destId="{C9AECD8B-8FC8-498E-AABC-158F4380E8A8}" srcOrd="0" destOrd="0" presId="urn:microsoft.com/office/officeart/2005/8/layout/pyramid2"/>
    <dgm:cxn modelId="{07F9305C-381E-4709-ABD2-5BF47D3C4EE8}" srcId="{B9FA25DF-E98B-4786-B6BB-58DAF3469CFB}" destId="{35F8DACE-2272-41E4-8F5B-16914358E68C}" srcOrd="0" destOrd="0" parTransId="{E3752684-CDE5-48C5-BB99-5825C9D2C75F}" sibTransId="{A1C4CF84-4F22-45E4-8AF2-C4ABAA4E8E10}"/>
    <dgm:cxn modelId="{1366B9DD-CAF9-4EAD-A77D-5AF3B17C3A8D}" type="presOf" srcId="{2A798DCC-E78A-40D5-9E98-2686086FD311}" destId="{97DA85B1-7072-4C96-9432-C86833C2A65C}" srcOrd="0" destOrd="0" presId="urn:microsoft.com/office/officeart/2005/8/layout/pyramid2"/>
    <dgm:cxn modelId="{BE7BFE49-EDB9-4BA3-BDCE-781C0D0749E3}" type="presParOf" srcId="{528E6CFF-7718-4ADD-998D-A2600768AA7F}" destId="{163FD1F8-DA60-4206-9146-DAF80DDAB945}" srcOrd="0" destOrd="0" presId="urn:microsoft.com/office/officeart/2005/8/layout/pyramid2"/>
    <dgm:cxn modelId="{31212BB3-4708-4C83-94FA-391A69DCD805}" type="presParOf" srcId="{528E6CFF-7718-4ADD-998D-A2600768AA7F}" destId="{F27A5CAB-50F3-45A9-A4CB-7E81CDBF35FF}" srcOrd="1" destOrd="0" presId="urn:microsoft.com/office/officeart/2005/8/layout/pyramid2"/>
    <dgm:cxn modelId="{8351F0E6-B7D3-4338-AE6C-7C849B80B002}" type="presParOf" srcId="{F27A5CAB-50F3-45A9-A4CB-7E81CDBF35FF}" destId="{42A2D274-FE82-43B2-A2CA-19210E076D1D}" srcOrd="0" destOrd="0" presId="urn:microsoft.com/office/officeart/2005/8/layout/pyramid2"/>
    <dgm:cxn modelId="{447E7995-CF6D-4E0D-A2D8-E4B64BC53E0B}" type="presParOf" srcId="{F27A5CAB-50F3-45A9-A4CB-7E81CDBF35FF}" destId="{79A069D2-7EA0-4B1E-8B67-46724239A542}" srcOrd="1" destOrd="0" presId="urn:microsoft.com/office/officeart/2005/8/layout/pyramid2"/>
    <dgm:cxn modelId="{593F21E9-6244-46B5-A733-C26DCF6D2AC3}" type="presParOf" srcId="{F27A5CAB-50F3-45A9-A4CB-7E81CDBF35FF}" destId="{97DA85B1-7072-4C96-9432-C86833C2A65C}" srcOrd="2" destOrd="0" presId="urn:microsoft.com/office/officeart/2005/8/layout/pyramid2"/>
    <dgm:cxn modelId="{56BDC8A8-0292-4C7E-885F-C6CBA3AF5687}" type="presParOf" srcId="{F27A5CAB-50F3-45A9-A4CB-7E81CDBF35FF}" destId="{7AC62FD6-757C-4A87-B9ED-DEC8374332A7}" srcOrd="3" destOrd="0" presId="urn:microsoft.com/office/officeart/2005/8/layout/pyramid2"/>
    <dgm:cxn modelId="{A5C9DE4A-C3E5-480E-A274-0697BF350E15}" type="presParOf" srcId="{F27A5CAB-50F3-45A9-A4CB-7E81CDBF35FF}" destId="{C9AECD8B-8FC8-498E-AABC-158F4380E8A8}" srcOrd="4" destOrd="0" presId="urn:microsoft.com/office/officeart/2005/8/layout/pyramid2"/>
    <dgm:cxn modelId="{299B0D84-85B6-47AE-B01E-D38231E8401D}" type="presParOf" srcId="{F27A5CAB-50F3-45A9-A4CB-7E81CDBF35FF}" destId="{E5AD7C48-DEC5-4011-AAB9-47FD2DC1F225}" srcOrd="5" destOrd="0" presId="urn:microsoft.com/office/officeart/2005/8/layout/pyramid2"/>
    <dgm:cxn modelId="{DB554675-DBF5-4A30-8A60-EF561AEA963A}" type="presParOf" srcId="{F27A5CAB-50F3-45A9-A4CB-7E81CDBF35FF}" destId="{92667B80-5C51-4452-882E-C6BCE309D17E}" srcOrd="6" destOrd="0" presId="urn:microsoft.com/office/officeart/2005/8/layout/pyramid2"/>
    <dgm:cxn modelId="{5EFA37FC-BD48-46E1-B6B4-DC0E34028899}" type="presParOf" srcId="{F27A5CAB-50F3-45A9-A4CB-7E81CDBF35FF}" destId="{512C0ED8-E83D-427E-9F42-C418D7A968C3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50C347-AC44-4188-BAC3-7B84F7F74B64}" type="doc">
      <dgm:prSet loTypeId="urn:microsoft.com/office/officeart/2005/8/layout/radial6" loCatId="cycle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ru-RU"/>
        </a:p>
      </dgm:t>
    </dgm:pt>
    <dgm:pt modelId="{9DF96328-95B7-422B-B633-6F8BC3024C3B}">
      <dgm:prSet phldrT="[Текст]"/>
      <dgm:spPr/>
      <dgm:t>
        <a:bodyPr/>
        <a:lstStyle/>
        <a:p>
          <a:r>
            <a:rPr lang="ru-RU" dirty="0" smtClean="0"/>
            <a:t>ТЕКСТ</a:t>
          </a:r>
          <a:endParaRPr lang="ru-RU" dirty="0"/>
        </a:p>
      </dgm:t>
    </dgm:pt>
    <dgm:pt modelId="{0D6DB971-FE21-4FC4-8E16-F33C55039C59}" type="parTrans" cxnId="{CB72B270-99CE-439A-9A6A-2423820A99A1}">
      <dgm:prSet/>
      <dgm:spPr/>
      <dgm:t>
        <a:bodyPr/>
        <a:lstStyle/>
        <a:p>
          <a:endParaRPr lang="ru-RU"/>
        </a:p>
      </dgm:t>
    </dgm:pt>
    <dgm:pt modelId="{6DF6CC59-E18E-48DA-8C86-8BBFB5434C22}" type="sibTrans" cxnId="{CB72B270-99CE-439A-9A6A-2423820A99A1}">
      <dgm:prSet/>
      <dgm:spPr/>
      <dgm:t>
        <a:bodyPr/>
        <a:lstStyle/>
        <a:p>
          <a:endParaRPr lang="ru-RU"/>
        </a:p>
      </dgm:t>
    </dgm:pt>
    <dgm:pt modelId="{DAE1E75A-6089-4211-9C2E-478978FDDE00}">
      <dgm:prSet phldrT="[Текст]"/>
      <dgm:spPr/>
      <dgm:t>
        <a:bodyPr/>
        <a:lstStyle/>
        <a:p>
          <a:r>
            <a:rPr lang="ru-RU" dirty="0" smtClean="0"/>
            <a:t>говорение</a:t>
          </a:r>
          <a:endParaRPr lang="ru-RU" dirty="0"/>
        </a:p>
      </dgm:t>
    </dgm:pt>
    <dgm:pt modelId="{EF8B6DCF-DE5F-409B-95BA-C1BB3F53A9E0}" type="parTrans" cxnId="{555CF81E-F4EF-4BED-8009-CCE13370B8D1}">
      <dgm:prSet/>
      <dgm:spPr/>
      <dgm:t>
        <a:bodyPr/>
        <a:lstStyle/>
        <a:p>
          <a:endParaRPr lang="ru-RU"/>
        </a:p>
      </dgm:t>
    </dgm:pt>
    <dgm:pt modelId="{6231C003-7102-4E5B-9A1C-90183A4DFB18}" type="sibTrans" cxnId="{555CF81E-F4EF-4BED-8009-CCE13370B8D1}">
      <dgm:prSet/>
      <dgm:spPr/>
      <dgm:t>
        <a:bodyPr/>
        <a:lstStyle/>
        <a:p>
          <a:endParaRPr lang="ru-RU"/>
        </a:p>
      </dgm:t>
    </dgm:pt>
    <dgm:pt modelId="{F1EBB48C-AB5E-45F2-B0ED-0B13A1A87BC9}">
      <dgm:prSet phldrT="[Текст]"/>
      <dgm:spPr/>
      <dgm:t>
        <a:bodyPr/>
        <a:lstStyle/>
        <a:p>
          <a:r>
            <a:rPr lang="ru-RU" dirty="0" smtClean="0"/>
            <a:t>чтение</a:t>
          </a:r>
          <a:endParaRPr lang="ru-RU" dirty="0"/>
        </a:p>
      </dgm:t>
    </dgm:pt>
    <dgm:pt modelId="{C2B5D658-01FC-430A-B56D-A667ED68C594}" type="parTrans" cxnId="{78EF4F6D-8CE1-40A9-A747-28189FE8C4FD}">
      <dgm:prSet/>
      <dgm:spPr/>
      <dgm:t>
        <a:bodyPr/>
        <a:lstStyle/>
        <a:p>
          <a:endParaRPr lang="ru-RU"/>
        </a:p>
      </dgm:t>
    </dgm:pt>
    <dgm:pt modelId="{CE99D028-D0D5-449A-A290-610376DF9F5E}" type="sibTrans" cxnId="{78EF4F6D-8CE1-40A9-A747-28189FE8C4FD}">
      <dgm:prSet/>
      <dgm:spPr/>
      <dgm:t>
        <a:bodyPr/>
        <a:lstStyle/>
        <a:p>
          <a:endParaRPr lang="ru-RU"/>
        </a:p>
      </dgm:t>
    </dgm:pt>
    <dgm:pt modelId="{518540D4-CA80-4306-8D69-0D5EB87A52B0}">
      <dgm:prSet phldrT="[Текст]"/>
      <dgm:spPr/>
      <dgm:t>
        <a:bodyPr/>
        <a:lstStyle/>
        <a:p>
          <a:r>
            <a:rPr lang="ru-RU" dirty="0" smtClean="0"/>
            <a:t>перевод</a:t>
          </a:r>
          <a:endParaRPr lang="ru-RU" dirty="0"/>
        </a:p>
      </dgm:t>
    </dgm:pt>
    <dgm:pt modelId="{96C95402-0E6F-4FD1-A01B-7078C369DD74}" type="parTrans" cxnId="{3C1D84AA-37E8-4C47-A9E7-CB062B8BD4F4}">
      <dgm:prSet/>
      <dgm:spPr/>
      <dgm:t>
        <a:bodyPr/>
        <a:lstStyle/>
        <a:p>
          <a:endParaRPr lang="ru-RU"/>
        </a:p>
      </dgm:t>
    </dgm:pt>
    <dgm:pt modelId="{7049CABA-320F-43B4-9CC5-BB444CB56B31}" type="sibTrans" cxnId="{3C1D84AA-37E8-4C47-A9E7-CB062B8BD4F4}">
      <dgm:prSet/>
      <dgm:spPr/>
      <dgm:t>
        <a:bodyPr/>
        <a:lstStyle/>
        <a:p>
          <a:endParaRPr lang="ru-RU"/>
        </a:p>
      </dgm:t>
    </dgm:pt>
    <dgm:pt modelId="{B89F08C9-A04D-48B0-8989-0A5DA0277721}">
      <dgm:prSet phldrT="[Текст]" custT="1"/>
      <dgm:spPr/>
      <dgm:t>
        <a:bodyPr/>
        <a:lstStyle/>
        <a:p>
          <a:r>
            <a:rPr lang="ru-RU" sz="1200" dirty="0" smtClean="0"/>
            <a:t>аудирование</a:t>
          </a:r>
          <a:endParaRPr lang="ru-RU" sz="1200" dirty="0"/>
        </a:p>
      </dgm:t>
    </dgm:pt>
    <dgm:pt modelId="{3D323592-644A-470E-AC41-4706C7027875}" type="parTrans" cxnId="{43E5D120-20F5-495F-9E7B-59C5A62069E6}">
      <dgm:prSet/>
      <dgm:spPr/>
      <dgm:t>
        <a:bodyPr/>
        <a:lstStyle/>
        <a:p>
          <a:endParaRPr lang="ru-RU"/>
        </a:p>
      </dgm:t>
    </dgm:pt>
    <dgm:pt modelId="{C5497E26-4E46-44CD-903D-3721890D5F46}" type="sibTrans" cxnId="{43E5D120-20F5-495F-9E7B-59C5A62069E6}">
      <dgm:prSet/>
      <dgm:spPr/>
      <dgm:t>
        <a:bodyPr/>
        <a:lstStyle/>
        <a:p>
          <a:endParaRPr lang="ru-RU"/>
        </a:p>
      </dgm:t>
    </dgm:pt>
    <dgm:pt modelId="{8D486A7D-D2AC-47C7-882A-ED80507A8731}" type="pres">
      <dgm:prSet presAssocID="{3F50C347-AC44-4188-BAC3-7B84F7F74B6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7F0CB1-DFB3-49EE-8981-1769B20C89DA}" type="pres">
      <dgm:prSet presAssocID="{9DF96328-95B7-422B-B633-6F8BC3024C3B}" presName="centerShape" presStyleLbl="node0" presStyleIdx="0" presStyleCnt="1"/>
      <dgm:spPr/>
      <dgm:t>
        <a:bodyPr/>
        <a:lstStyle/>
        <a:p>
          <a:endParaRPr lang="ru-RU"/>
        </a:p>
      </dgm:t>
    </dgm:pt>
    <dgm:pt modelId="{99703648-6802-4F02-AAE2-88AD959227F0}" type="pres">
      <dgm:prSet presAssocID="{DAE1E75A-6089-4211-9C2E-478978FDDE0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78DCB4-22DA-44AC-B7E3-8F9811B0B480}" type="pres">
      <dgm:prSet presAssocID="{DAE1E75A-6089-4211-9C2E-478978FDDE00}" presName="dummy" presStyleCnt="0"/>
      <dgm:spPr/>
    </dgm:pt>
    <dgm:pt modelId="{0CF41446-1A31-4DAE-9509-373A5E6FF971}" type="pres">
      <dgm:prSet presAssocID="{6231C003-7102-4E5B-9A1C-90183A4DFB18}" presName="sibTrans" presStyleLbl="sibTrans2D1" presStyleIdx="0" presStyleCnt="4"/>
      <dgm:spPr/>
      <dgm:t>
        <a:bodyPr/>
        <a:lstStyle/>
        <a:p>
          <a:endParaRPr lang="ru-RU"/>
        </a:p>
      </dgm:t>
    </dgm:pt>
    <dgm:pt modelId="{C4453839-26FD-4D1F-9463-80FDBEF387E8}" type="pres">
      <dgm:prSet presAssocID="{F1EBB48C-AB5E-45F2-B0ED-0B13A1A87BC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4D125F-6C31-4C45-89ED-028EFDFEA125}" type="pres">
      <dgm:prSet presAssocID="{F1EBB48C-AB5E-45F2-B0ED-0B13A1A87BC9}" presName="dummy" presStyleCnt="0"/>
      <dgm:spPr/>
    </dgm:pt>
    <dgm:pt modelId="{7F05D1E1-CC69-4A2A-9BEE-F7F2652B688D}" type="pres">
      <dgm:prSet presAssocID="{CE99D028-D0D5-449A-A290-610376DF9F5E}" presName="sibTrans" presStyleLbl="sibTrans2D1" presStyleIdx="1" presStyleCnt="4"/>
      <dgm:spPr/>
      <dgm:t>
        <a:bodyPr/>
        <a:lstStyle/>
        <a:p>
          <a:endParaRPr lang="ru-RU"/>
        </a:p>
      </dgm:t>
    </dgm:pt>
    <dgm:pt modelId="{0E57C2BD-4F0B-4398-A30B-86AC25541794}" type="pres">
      <dgm:prSet presAssocID="{518540D4-CA80-4306-8D69-0D5EB87A52B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D7BC21-9784-4F17-9A57-CBB6FCE3F7C3}" type="pres">
      <dgm:prSet presAssocID="{518540D4-CA80-4306-8D69-0D5EB87A52B0}" presName="dummy" presStyleCnt="0"/>
      <dgm:spPr/>
    </dgm:pt>
    <dgm:pt modelId="{9204452D-1BA4-4E95-841A-52BE3279D077}" type="pres">
      <dgm:prSet presAssocID="{7049CABA-320F-43B4-9CC5-BB444CB56B31}" presName="sibTrans" presStyleLbl="sibTrans2D1" presStyleIdx="2" presStyleCnt="4"/>
      <dgm:spPr/>
      <dgm:t>
        <a:bodyPr/>
        <a:lstStyle/>
        <a:p>
          <a:endParaRPr lang="ru-RU"/>
        </a:p>
      </dgm:t>
    </dgm:pt>
    <dgm:pt modelId="{A71D4D01-0FF2-4AE5-B14C-4A0485A167F9}" type="pres">
      <dgm:prSet presAssocID="{B89F08C9-A04D-48B0-8989-0A5DA027772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443393-7D12-498E-911B-AC10DD152098}" type="pres">
      <dgm:prSet presAssocID="{B89F08C9-A04D-48B0-8989-0A5DA0277721}" presName="dummy" presStyleCnt="0"/>
      <dgm:spPr/>
    </dgm:pt>
    <dgm:pt modelId="{187263A6-EF6C-4A31-BBD5-1EC90ABF5243}" type="pres">
      <dgm:prSet presAssocID="{C5497E26-4E46-44CD-903D-3721890D5F46}" presName="sibTrans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4D669054-DB36-4013-8023-FB4762B4F6CF}" type="presOf" srcId="{DAE1E75A-6089-4211-9C2E-478978FDDE00}" destId="{99703648-6802-4F02-AAE2-88AD959227F0}" srcOrd="0" destOrd="0" presId="urn:microsoft.com/office/officeart/2005/8/layout/radial6"/>
    <dgm:cxn modelId="{A990989B-62F2-4B4D-B7CB-6EEADFFBFB1F}" type="presOf" srcId="{6231C003-7102-4E5B-9A1C-90183A4DFB18}" destId="{0CF41446-1A31-4DAE-9509-373A5E6FF971}" srcOrd="0" destOrd="0" presId="urn:microsoft.com/office/officeart/2005/8/layout/radial6"/>
    <dgm:cxn modelId="{3D972245-2BED-469B-A310-2B2E00746476}" type="presOf" srcId="{B89F08C9-A04D-48B0-8989-0A5DA0277721}" destId="{A71D4D01-0FF2-4AE5-B14C-4A0485A167F9}" srcOrd="0" destOrd="0" presId="urn:microsoft.com/office/officeart/2005/8/layout/radial6"/>
    <dgm:cxn modelId="{6E622EA3-025A-417D-BB6C-66E8CE6713DC}" type="presOf" srcId="{CE99D028-D0D5-449A-A290-610376DF9F5E}" destId="{7F05D1E1-CC69-4A2A-9BEE-F7F2652B688D}" srcOrd="0" destOrd="0" presId="urn:microsoft.com/office/officeart/2005/8/layout/radial6"/>
    <dgm:cxn modelId="{65B66BC3-3871-4C3D-B43C-C17F2EF1FC59}" type="presOf" srcId="{7049CABA-320F-43B4-9CC5-BB444CB56B31}" destId="{9204452D-1BA4-4E95-841A-52BE3279D077}" srcOrd="0" destOrd="0" presId="urn:microsoft.com/office/officeart/2005/8/layout/radial6"/>
    <dgm:cxn modelId="{E0DFA6DD-6C84-444E-B991-238222E9807D}" type="presOf" srcId="{C5497E26-4E46-44CD-903D-3721890D5F46}" destId="{187263A6-EF6C-4A31-BBD5-1EC90ABF5243}" srcOrd="0" destOrd="0" presId="urn:microsoft.com/office/officeart/2005/8/layout/radial6"/>
    <dgm:cxn modelId="{4D6987D7-0D56-4F41-B8E5-BDC1D5B1F87B}" type="presOf" srcId="{F1EBB48C-AB5E-45F2-B0ED-0B13A1A87BC9}" destId="{C4453839-26FD-4D1F-9463-80FDBEF387E8}" srcOrd="0" destOrd="0" presId="urn:microsoft.com/office/officeart/2005/8/layout/radial6"/>
    <dgm:cxn modelId="{CB72B270-99CE-439A-9A6A-2423820A99A1}" srcId="{3F50C347-AC44-4188-BAC3-7B84F7F74B64}" destId="{9DF96328-95B7-422B-B633-6F8BC3024C3B}" srcOrd="0" destOrd="0" parTransId="{0D6DB971-FE21-4FC4-8E16-F33C55039C59}" sibTransId="{6DF6CC59-E18E-48DA-8C86-8BBFB5434C22}"/>
    <dgm:cxn modelId="{43E5D120-20F5-495F-9E7B-59C5A62069E6}" srcId="{9DF96328-95B7-422B-B633-6F8BC3024C3B}" destId="{B89F08C9-A04D-48B0-8989-0A5DA0277721}" srcOrd="3" destOrd="0" parTransId="{3D323592-644A-470E-AC41-4706C7027875}" sibTransId="{C5497E26-4E46-44CD-903D-3721890D5F46}"/>
    <dgm:cxn modelId="{3C1D84AA-37E8-4C47-A9E7-CB062B8BD4F4}" srcId="{9DF96328-95B7-422B-B633-6F8BC3024C3B}" destId="{518540D4-CA80-4306-8D69-0D5EB87A52B0}" srcOrd="2" destOrd="0" parTransId="{96C95402-0E6F-4FD1-A01B-7078C369DD74}" sibTransId="{7049CABA-320F-43B4-9CC5-BB444CB56B31}"/>
    <dgm:cxn modelId="{48AB5C00-E570-41FE-AB11-383F8399190A}" type="presOf" srcId="{518540D4-CA80-4306-8D69-0D5EB87A52B0}" destId="{0E57C2BD-4F0B-4398-A30B-86AC25541794}" srcOrd="0" destOrd="0" presId="urn:microsoft.com/office/officeart/2005/8/layout/radial6"/>
    <dgm:cxn modelId="{78EF4F6D-8CE1-40A9-A747-28189FE8C4FD}" srcId="{9DF96328-95B7-422B-B633-6F8BC3024C3B}" destId="{F1EBB48C-AB5E-45F2-B0ED-0B13A1A87BC9}" srcOrd="1" destOrd="0" parTransId="{C2B5D658-01FC-430A-B56D-A667ED68C594}" sibTransId="{CE99D028-D0D5-449A-A290-610376DF9F5E}"/>
    <dgm:cxn modelId="{555CF81E-F4EF-4BED-8009-CCE13370B8D1}" srcId="{9DF96328-95B7-422B-B633-6F8BC3024C3B}" destId="{DAE1E75A-6089-4211-9C2E-478978FDDE00}" srcOrd="0" destOrd="0" parTransId="{EF8B6DCF-DE5F-409B-95BA-C1BB3F53A9E0}" sibTransId="{6231C003-7102-4E5B-9A1C-90183A4DFB18}"/>
    <dgm:cxn modelId="{D274F62A-8BF4-47DF-81E1-D8806BA64C65}" type="presOf" srcId="{9DF96328-95B7-422B-B633-6F8BC3024C3B}" destId="{5A7F0CB1-DFB3-49EE-8981-1769B20C89DA}" srcOrd="0" destOrd="0" presId="urn:microsoft.com/office/officeart/2005/8/layout/radial6"/>
    <dgm:cxn modelId="{13806F33-9479-48B8-B8DC-BA0A400FACDE}" type="presOf" srcId="{3F50C347-AC44-4188-BAC3-7B84F7F74B64}" destId="{8D486A7D-D2AC-47C7-882A-ED80507A8731}" srcOrd="0" destOrd="0" presId="urn:microsoft.com/office/officeart/2005/8/layout/radial6"/>
    <dgm:cxn modelId="{8D8B03E7-5C4E-47E6-9EBA-951D728F3B3C}" type="presParOf" srcId="{8D486A7D-D2AC-47C7-882A-ED80507A8731}" destId="{5A7F0CB1-DFB3-49EE-8981-1769B20C89DA}" srcOrd="0" destOrd="0" presId="urn:microsoft.com/office/officeart/2005/8/layout/radial6"/>
    <dgm:cxn modelId="{9EE1786D-6F52-4CCB-9929-620044AA45A4}" type="presParOf" srcId="{8D486A7D-D2AC-47C7-882A-ED80507A8731}" destId="{99703648-6802-4F02-AAE2-88AD959227F0}" srcOrd="1" destOrd="0" presId="urn:microsoft.com/office/officeart/2005/8/layout/radial6"/>
    <dgm:cxn modelId="{284BB9E3-A40B-4DE0-8126-3E289DED0C70}" type="presParOf" srcId="{8D486A7D-D2AC-47C7-882A-ED80507A8731}" destId="{A078DCB4-22DA-44AC-B7E3-8F9811B0B480}" srcOrd="2" destOrd="0" presId="urn:microsoft.com/office/officeart/2005/8/layout/radial6"/>
    <dgm:cxn modelId="{32CCC721-5CA3-4FAB-91A9-DEDC3B49D3FC}" type="presParOf" srcId="{8D486A7D-D2AC-47C7-882A-ED80507A8731}" destId="{0CF41446-1A31-4DAE-9509-373A5E6FF971}" srcOrd="3" destOrd="0" presId="urn:microsoft.com/office/officeart/2005/8/layout/radial6"/>
    <dgm:cxn modelId="{D58F13B8-8F86-4FD4-AB8C-9BB3B75F2A21}" type="presParOf" srcId="{8D486A7D-D2AC-47C7-882A-ED80507A8731}" destId="{C4453839-26FD-4D1F-9463-80FDBEF387E8}" srcOrd="4" destOrd="0" presId="urn:microsoft.com/office/officeart/2005/8/layout/radial6"/>
    <dgm:cxn modelId="{B663B1AA-C125-4B91-BFE1-D76560F99182}" type="presParOf" srcId="{8D486A7D-D2AC-47C7-882A-ED80507A8731}" destId="{974D125F-6C31-4C45-89ED-028EFDFEA125}" srcOrd="5" destOrd="0" presId="urn:microsoft.com/office/officeart/2005/8/layout/radial6"/>
    <dgm:cxn modelId="{FE379D6F-8BAC-4F66-B1B4-22B572B390B1}" type="presParOf" srcId="{8D486A7D-D2AC-47C7-882A-ED80507A8731}" destId="{7F05D1E1-CC69-4A2A-9BEE-F7F2652B688D}" srcOrd="6" destOrd="0" presId="urn:microsoft.com/office/officeart/2005/8/layout/radial6"/>
    <dgm:cxn modelId="{229A03D9-CBFF-4EDC-B9DC-429A385EFC59}" type="presParOf" srcId="{8D486A7D-D2AC-47C7-882A-ED80507A8731}" destId="{0E57C2BD-4F0B-4398-A30B-86AC25541794}" srcOrd="7" destOrd="0" presId="urn:microsoft.com/office/officeart/2005/8/layout/radial6"/>
    <dgm:cxn modelId="{093D0A0E-9B1F-486D-AD1E-054CD94A1314}" type="presParOf" srcId="{8D486A7D-D2AC-47C7-882A-ED80507A8731}" destId="{15D7BC21-9784-4F17-9A57-CBB6FCE3F7C3}" srcOrd="8" destOrd="0" presId="urn:microsoft.com/office/officeart/2005/8/layout/radial6"/>
    <dgm:cxn modelId="{1DDDEF4A-3093-43BC-9315-6CD6B82F5E17}" type="presParOf" srcId="{8D486A7D-D2AC-47C7-882A-ED80507A8731}" destId="{9204452D-1BA4-4E95-841A-52BE3279D077}" srcOrd="9" destOrd="0" presId="urn:microsoft.com/office/officeart/2005/8/layout/radial6"/>
    <dgm:cxn modelId="{BCECF6BC-C28D-4925-9C69-D6B65CB498B3}" type="presParOf" srcId="{8D486A7D-D2AC-47C7-882A-ED80507A8731}" destId="{A71D4D01-0FF2-4AE5-B14C-4A0485A167F9}" srcOrd="10" destOrd="0" presId="urn:microsoft.com/office/officeart/2005/8/layout/radial6"/>
    <dgm:cxn modelId="{10C3ED3C-D320-4255-92B7-848F2ACEC970}" type="presParOf" srcId="{8D486A7D-D2AC-47C7-882A-ED80507A8731}" destId="{3C443393-7D12-498E-911B-AC10DD152098}" srcOrd="11" destOrd="0" presId="urn:microsoft.com/office/officeart/2005/8/layout/radial6"/>
    <dgm:cxn modelId="{3D70BE84-BB0B-408A-BF70-0C2DFB9D49FB}" type="presParOf" srcId="{8D486A7D-D2AC-47C7-882A-ED80507A8731}" destId="{187263A6-EF6C-4A31-BBD5-1EC90ABF5243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Скругленный прямоугольник 12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6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10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1BF1E-6C5C-467E-ADE2-51A1D7679A43}" type="datetimeFigureOut">
              <a:rPr lang="ru-RU"/>
              <a:pPr>
                <a:defRPr/>
              </a:pPr>
              <a:t>23.03.2018</a:t>
            </a:fld>
            <a:endParaRPr lang="ru-RU"/>
          </a:p>
        </p:txBody>
      </p:sp>
      <p:sp>
        <p:nvSpPr>
          <p:cNvPr id="12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E155236-4B14-4A99-8B48-651C8F2D04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AB0FC-4E20-417E-AC52-214D69773912}" type="datetimeFigureOut">
              <a:rPr lang="ru-RU"/>
              <a:pPr>
                <a:defRPr/>
              </a:pPr>
              <a:t>23.03.2018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536D5-0799-4422-9222-449A536432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641CE-41F4-4D77-A526-CB7D599BF10B}" type="datetimeFigureOut">
              <a:rPr lang="ru-RU"/>
              <a:pPr>
                <a:defRPr/>
              </a:pPr>
              <a:t>23.03.2018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5B2AB-256E-4F44-8C6F-BDA00734EE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1A15D-80C1-4A93-BD69-655AAD86FD97}" type="datetimeFigureOut">
              <a:rPr lang="ru-RU"/>
              <a:pPr>
                <a:defRPr/>
              </a:pPr>
              <a:t>23.03.2018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2FD08-75D7-464D-A24D-1D296C7CF5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6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7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8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F7477-321E-4100-870B-E33A6D68FE55}" type="datetimeFigureOut">
              <a:rPr lang="ru-RU"/>
              <a:pPr>
                <a:defRPr/>
              </a:pPr>
              <a:t>23.03.2018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5A3FE-BA8B-4CAC-B97C-D4D3E80AAA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49965-0F09-421C-AB9E-34048E710150}" type="datetimeFigureOut">
              <a:rPr lang="ru-RU"/>
              <a:pPr>
                <a:defRPr/>
              </a:pPr>
              <a:t>23.03.2018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162AD-BC71-4317-B364-256B667D0D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7FB68-1A54-48F6-AEC0-920030C2E997}" type="datetimeFigureOut">
              <a:rPr lang="ru-RU"/>
              <a:pPr>
                <a:defRPr/>
              </a:pPr>
              <a:t>23.03.2018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35F09-82B0-4B47-914F-DB862FBBD0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E587A-3624-4C42-B64C-48235135ABFB}" type="datetimeFigureOut">
              <a:rPr lang="ru-RU"/>
              <a:pPr>
                <a:defRPr/>
              </a:pPr>
              <a:t>23.03.2018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B385E-C927-41D2-B2B5-DD1C303C00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51FED-1B36-4870-AD0E-AEEBEA41CE87}" type="datetimeFigureOut">
              <a:rPr lang="ru-RU"/>
              <a:pPr>
                <a:defRPr/>
              </a:pPr>
              <a:t>23.03.2018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EBE72-86B5-416B-9E2A-3B8811E249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Скругленный прямоугольник 8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C3A98-3978-44E4-9676-EC56AED185B8}" type="datetimeFigureOut">
              <a:rPr lang="ru-RU"/>
              <a:pPr>
                <a:defRPr/>
              </a:pPr>
              <a:t>23.03.2018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5F756-7C84-4F96-AE03-BFA183F1E6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10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1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2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C59C3-798D-4C94-B02A-6B2F36A140E8}" type="datetimeFigureOut">
              <a:rPr lang="ru-RU"/>
              <a:pPr>
                <a:defRPr/>
              </a:pPr>
              <a:t>23.03.2018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F9D435-54E0-4F43-A0A6-3614BAC556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Заголовок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C58D5945-9FA5-4170-954D-1313A2FC6647}" type="datetimeFigureOut">
              <a:rPr lang="ru-RU"/>
              <a:pPr>
                <a:defRPr/>
              </a:pPr>
              <a:t>23.03.2018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54EE3C54-286E-494E-A452-980A843F84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5" r:id="rId2"/>
    <p:sldLayoutId id="2147483673" r:id="rId3"/>
    <p:sldLayoutId id="2147483666" r:id="rId4"/>
    <p:sldLayoutId id="2147483667" r:id="rId5"/>
    <p:sldLayoutId id="2147483668" r:id="rId6"/>
    <p:sldLayoutId id="2147483669" r:id="rId7"/>
    <p:sldLayoutId id="2147483674" r:id="rId8"/>
    <p:sldLayoutId id="2147483675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63" y="4143375"/>
            <a:ext cx="6053137" cy="657225"/>
          </a:xfrm>
        </p:spPr>
        <p:txBody>
          <a:bodyPr/>
          <a:lstStyle/>
          <a:p>
            <a:r>
              <a:rPr lang="ru-RU" smtClean="0"/>
              <a:t>Лекция 3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mtClean="0"/>
              <a:t>Основные приемы и технологии, используемые в профильном обучении</a:t>
            </a:r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25487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Прием - </a:t>
            </a:r>
            <a:endParaRPr lang="ru-RU" b="1" dirty="0"/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642938" y="1071563"/>
            <a:ext cx="8043862" cy="5072062"/>
          </a:xfrm>
        </p:spPr>
        <p:txBody>
          <a:bodyPr/>
          <a:lstStyle/>
          <a:p>
            <a:pPr algn="just">
              <a:buFont typeface="Wingdings 2" pitchFamily="18" charset="2"/>
              <a:buNone/>
            </a:pPr>
            <a:r>
              <a:rPr lang="ru-RU" smtClean="0"/>
              <a:t>Базисная категория методики, наименьшая обучающая единица в деятельности преподавателя, «</a:t>
            </a:r>
            <a:r>
              <a:rPr lang="ru-RU" u="sng" smtClean="0"/>
              <a:t>элементарный методический поступок</a:t>
            </a:r>
            <a:r>
              <a:rPr lang="ru-RU" smtClean="0"/>
              <a:t>, направленный на </a:t>
            </a:r>
            <a:r>
              <a:rPr lang="ru-RU" u="sng" smtClean="0"/>
              <a:t>решение конкретной задачи</a:t>
            </a:r>
            <a:r>
              <a:rPr lang="ru-RU" smtClean="0"/>
              <a:t> преподавателя на </a:t>
            </a:r>
            <a:r>
              <a:rPr lang="ru-RU" u="sng" smtClean="0"/>
              <a:t>определенном этапе практического занятия</a:t>
            </a:r>
            <a:r>
              <a:rPr lang="ru-RU" smtClean="0"/>
              <a:t>» (Ляховицкий М.В., 1981).</a:t>
            </a:r>
          </a:p>
          <a:p>
            <a:pPr algn="just">
              <a:buFont typeface="Wingdings 2" pitchFamily="18" charset="2"/>
              <a:buNone/>
            </a:pPr>
            <a:r>
              <a:rPr lang="ru-RU" smtClean="0"/>
              <a:t>Прием является составной частью содержания метода обучения и его следует рассматривать в качестве начальной ступени в иерархии базисных категорий:</a:t>
            </a:r>
          </a:p>
          <a:p>
            <a:pPr algn="just">
              <a:buFont typeface="Wingdings 2" pitchFamily="18" charset="2"/>
              <a:buNone/>
            </a:pPr>
            <a:endParaRPr lang="ru-RU" smtClean="0"/>
          </a:p>
          <a:p>
            <a:pPr algn="just">
              <a:buFont typeface="Wingdings 2" pitchFamily="18" charset="2"/>
              <a:buNone/>
            </a:pPr>
            <a:endParaRPr lang="ru-RU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82612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i="1" dirty="0" smtClean="0"/>
              <a:t>Иерархия базисных категорий</a:t>
            </a:r>
            <a:endParaRPr lang="ru-RU" b="1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25487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/>
              <a:t>Приемы обучения</a:t>
            </a:r>
            <a:endParaRPr lang="ru-RU" b="1" dirty="0"/>
          </a:p>
        </p:txBody>
      </p:sp>
      <p:sp>
        <p:nvSpPr>
          <p:cNvPr id="16386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b="1" i="1" smtClean="0"/>
              <a:t>Приемы работы с текстом:</a:t>
            </a:r>
          </a:p>
          <a:p>
            <a:pPr>
              <a:buFont typeface="Wingdings" pitchFamily="2" charset="2"/>
              <a:buChar char="Ø"/>
            </a:pPr>
            <a:r>
              <a:rPr lang="ru-RU" sz="2000" smtClean="0"/>
              <a:t>Определение отнесенности текста к тому или иному стилю (художественному, публицистическому, научно-популярному, разговорному);</a:t>
            </a:r>
          </a:p>
          <a:p>
            <a:pPr>
              <a:buFont typeface="Wingdings" pitchFamily="2" charset="2"/>
              <a:buChar char="Ø"/>
            </a:pPr>
            <a:r>
              <a:rPr lang="ru-RU" sz="2000" smtClean="0"/>
              <a:t>Выявление признаков этого стиля в языковом оформлении текста;</a:t>
            </a:r>
          </a:p>
          <a:p>
            <a:pPr>
              <a:buFont typeface="Wingdings" pitchFamily="2" charset="2"/>
              <a:buChar char="Ø"/>
            </a:pPr>
            <a:r>
              <a:rPr lang="ru-RU" sz="2000" smtClean="0"/>
              <a:t>Определение жанра текста (проза, поэзия) и их подвидов;</a:t>
            </a:r>
          </a:p>
          <a:p>
            <a:pPr>
              <a:buFont typeface="Wingdings" pitchFamily="2" charset="2"/>
              <a:buChar char="Ø"/>
            </a:pPr>
            <a:r>
              <a:rPr lang="ru-RU" sz="2000" smtClean="0"/>
              <a:t>Уточнение коммуникативного типа текста (описание, сообщение, рассказ, рассуждение);</a:t>
            </a:r>
          </a:p>
          <a:p>
            <a:pPr>
              <a:buFont typeface="Wingdings" pitchFamily="2" charset="2"/>
              <a:buChar char="Ø"/>
            </a:pPr>
            <a:r>
              <a:rPr lang="ru-RU" sz="2000" smtClean="0"/>
              <a:t>Нахождение выразительных средств в тексте (эпитетов, сравнений, метафор);</a:t>
            </a:r>
          </a:p>
          <a:p>
            <a:pPr>
              <a:buFont typeface="Wingdings" pitchFamily="2" charset="2"/>
              <a:buChar char="Ø"/>
            </a:pPr>
            <a:r>
              <a:rPr lang="ru-RU" sz="2000" smtClean="0"/>
              <a:t>Выделение терминов и т.д.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6925"/>
          </a:xfrm>
        </p:spPr>
        <p:txBody>
          <a:bodyPr/>
          <a:lstStyle/>
          <a:p>
            <a:pPr algn="ctr"/>
            <a:r>
              <a:rPr lang="ru-RU" sz="2800" b="1" smtClean="0"/>
              <a:t>Принцип взаимосвязанного обучения всем ВРД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14282" y="1142984"/>
          <a:ext cx="8472518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571500"/>
            <a:ext cx="7772400" cy="544830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 smtClean="0"/>
              <a:t>Приемы обучения переводу: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Поиск в словаре русских эквивалентов к иноязычному слову,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Выбор из ряда его значений наиболее адекватного,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Перефразирование в целях более точной передачи смысла текста и др.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 smtClean="0"/>
              <a:t>Приемы обучения говорению: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Обсуждение прочитанного,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Дискуссии,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Выступления с докладами,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Реферирование,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Аннотирование.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>
            <a:off x="928688" y="214313"/>
            <a:ext cx="7758112" cy="714375"/>
          </a:xfrm>
        </p:spPr>
        <p:txBody>
          <a:bodyPr/>
          <a:lstStyle/>
          <a:p>
            <a:pPr algn="ctr"/>
            <a:r>
              <a:rPr lang="ru-RU" sz="2400" b="1" smtClean="0"/>
              <a:t>Частные приемы реферирования и аннотирования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 fontAlgn="auto">
              <a:spcBef>
                <a:spcPts val="580"/>
              </a:spcBef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 smtClean="0"/>
              <a:t>Деление текста на смысловые части,</a:t>
            </a:r>
          </a:p>
          <a:p>
            <a:pPr marL="514350" indent="-514350" fontAlgn="auto">
              <a:spcBef>
                <a:spcPts val="580"/>
              </a:spcBef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 smtClean="0"/>
              <a:t>Выделение наиболее существенных фактов,</a:t>
            </a:r>
          </a:p>
          <a:p>
            <a:pPr marL="514350" indent="-514350" fontAlgn="auto">
              <a:spcBef>
                <a:spcPts val="580"/>
              </a:spcBef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 smtClean="0"/>
              <a:t>Формулирование основной мысли,</a:t>
            </a:r>
          </a:p>
          <a:p>
            <a:pPr marL="514350" indent="-514350" fontAlgn="auto">
              <a:spcBef>
                <a:spcPts val="580"/>
              </a:spcBef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 smtClean="0"/>
              <a:t>Компрессия текста,</a:t>
            </a:r>
          </a:p>
          <a:p>
            <a:pPr marL="514350" indent="-514350" fontAlgn="auto">
              <a:spcBef>
                <a:spcPts val="580"/>
              </a:spcBef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dirty="0" smtClean="0"/>
              <a:t>Оценка текста.</a:t>
            </a:r>
          </a:p>
          <a:p>
            <a:pPr marL="514350" indent="-514350" algn="just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 smtClean="0"/>
              <a:t>Приемы обучения письму как средству / </a:t>
            </a:r>
            <a:r>
              <a:rPr lang="ru-RU" b="1" i="1" dirty="0" smtClean="0">
                <a:solidFill>
                  <a:srgbClr val="FF0000"/>
                </a:solidFill>
              </a:rPr>
              <a:t>как целевому умению </a:t>
            </a:r>
            <a:r>
              <a:rPr lang="ru-RU" b="1" i="1" dirty="0" smtClean="0"/>
              <a:t>для подготовки устных высказываний:</a:t>
            </a:r>
          </a:p>
          <a:p>
            <a:pPr marL="514350" indent="-514350" algn="just" fontAlgn="auto"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Составление плана,</a:t>
            </a:r>
          </a:p>
          <a:p>
            <a:pPr marL="514350" indent="-514350" algn="just" fontAlgn="auto"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Составление тезисов,</a:t>
            </a:r>
          </a:p>
          <a:p>
            <a:pPr marL="514350" indent="-514350" algn="just" fontAlgn="auto"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Выписывание цитат и т.п.,</a:t>
            </a:r>
          </a:p>
          <a:p>
            <a:pPr marL="514350" indent="-514350" algn="just" fontAlgn="auto"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rgbClr val="FF0000"/>
                </a:solidFill>
              </a:rPr>
              <a:t>Подготовка письменных отчетов, докладов,</a:t>
            </a:r>
          </a:p>
          <a:p>
            <a:pPr marL="514350" indent="-514350" algn="just" fontAlgn="auto"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rgbClr val="FF0000"/>
                </a:solidFill>
              </a:rPr>
              <a:t>Подготовка рефератов, аннотаций.</a:t>
            </a:r>
          </a:p>
          <a:p>
            <a:pPr marL="514350" indent="-51435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6925"/>
          </a:xfrm>
        </p:spPr>
        <p:txBody>
          <a:bodyPr/>
          <a:lstStyle/>
          <a:p>
            <a:r>
              <a:rPr lang="ru-RU" smtClean="0"/>
              <a:t>Технология обучения - </a:t>
            </a:r>
          </a:p>
        </p:txBody>
      </p:sp>
      <p:sp>
        <p:nvSpPr>
          <p:cNvPr id="20482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/>
              <a:t>Совокупность приемов, действий учащихся, выполняемых в определенной последовательности, позволяющей реализовать тот или иной метод обучения, или совокупность методов обучения, обеспечивающих реализацию определенного подхода к обучению, реализацию определенной дидактической системы (Е.С. Полат, 2005)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25487"/>
          </a:xfrm>
        </p:spPr>
        <p:txBody>
          <a:bodyPr/>
          <a:lstStyle/>
          <a:p>
            <a:pPr algn="ctr"/>
            <a:r>
              <a:rPr lang="ru-RU" sz="2800" b="1" smtClean="0"/>
              <a:t>Основные технологии профильного обучения</a:t>
            </a:r>
          </a:p>
        </p:txBody>
      </p:sp>
      <p:sp>
        <p:nvSpPr>
          <p:cNvPr id="21506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smtClean="0"/>
              <a:t>Обучение в сотрудничестве,</a:t>
            </a:r>
          </a:p>
          <a:p>
            <a:pPr>
              <a:buFont typeface="Wingdings" pitchFamily="2" charset="2"/>
              <a:buChar char="q"/>
            </a:pPr>
            <a:r>
              <a:rPr lang="ru-RU" smtClean="0"/>
              <a:t>Метод проектов,</a:t>
            </a:r>
          </a:p>
          <a:p>
            <a:pPr>
              <a:buFont typeface="Wingdings" pitchFamily="2" charset="2"/>
              <a:buChar char="q"/>
            </a:pPr>
            <a:r>
              <a:rPr lang="ru-RU" smtClean="0"/>
              <a:t>Профессионально ориентированная ролевая игра,</a:t>
            </a:r>
          </a:p>
          <a:p>
            <a:pPr>
              <a:buFont typeface="Wingdings" pitchFamily="2" charset="2"/>
              <a:buChar char="q"/>
            </a:pPr>
            <a:r>
              <a:rPr lang="ru-RU" smtClean="0"/>
              <a:t>Портфолио.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92</TotalTime>
  <Words>253</Words>
  <Application>Microsoft Office PowerPoint</Application>
  <PresentationFormat>Экран (4:3)</PresentationFormat>
  <Paragraphs>44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5</vt:i4>
      </vt:variant>
      <vt:variant>
        <vt:lpstr>Заголовки слайдов</vt:lpstr>
      </vt:variant>
      <vt:variant>
        <vt:i4>9</vt:i4>
      </vt:variant>
    </vt:vector>
  </HeadingPairs>
  <TitlesOfParts>
    <vt:vector size="20" baseType="lpstr">
      <vt:lpstr>Cambria</vt:lpstr>
      <vt:lpstr>Arial</vt:lpstr>
      <vt:lpstr>Calibri</vt:lpstr>
      <vt:lpstr>Wingdings 2</vt:lpstr>
      <vt:lpstr>Perpetua</vt:lpstr>
      <vt:lpstr>Wingdings</vt:lpstr>
      <vt:lpstr>Справедливость</vt:lpstr>
      <vt:lpstr>Справедливость</vt:lpstr>
      <vt:lpstr>Справедливость</vt:lpstr>
      <vt:lpstr>Справедливость</vt:lpstr>
      <vt:lpstr>Справедливость</vt:lpstr>
      <vt:lpstr>Основные приемы и технологии, используемые в профильном обучении</vt:lpstr>
      <vt:lpstr>Прием - </vt:lpstr>
      <vt:lpstr>Иерархия базисных категорий</vt:lpstr>
      <vt:lpstr>Приемы обучения</vt:lpstr>
      <vt:lpstr>Принцип взаимосвязанного обучения всем ВРД</vt:lpstr>
      <vt:lpstr>Слайд 6</vt:lpstr>
      <vt:lpstr>Частные приемы реферирования и аннотирования</vt:lpstr>
      <vt:lpstr>Технология обучения - </vt:lpstr>
      <vt:lpstr>Основные технологии профильного обучения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приемы и технологии, используемые в профильном обучении</dc:title>
  <dc:creator>Оксана</dc:creator>
  <cp:lastModifiedBy>studentrg</cp:lastModifiedBy>
  <cp:revision>22</cp:revision>
  <dcterms:created xsi:type="dcterms:W3CDTF">2016-03-24T06:11:07Z</dcterms:created>
  <dcterms:modified xsi:type="dcterms:W3CDTF">2018-03-23T05:27:09Z</dcterms:modified>
</cp:coreProperties>
</file>