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76C84C6-3C44-4E25-A0F2-B5DB81E69E33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B169E1A-356E-48F7-8E97-4AA6E19E45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Краткий обзор программ компьютерной </a:t>
            </a:r>
            <a:r>
              <a:rPr lang="ru-RU" b="1" dirty="0" smtClean="0"/>
              <a:t>графики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071942"/>
            <a:ext cx="6400816" cy="1580596"/>
          </a:xfrm>
        </p:spPr>
        <p:txBody>
          <a:bodyPr/>
          <a:lstStyle/>
          <a:p>
            <a:r>
              <a:rPr lang="ru-RU" sz="1800" b="1" dirty="0" smtClean="0"/>
              <a:t>введение </a:t>
            </a:r>
            <a:r>
              <a:rPr lang="ru-RU" sz="1800" b="1" dirty="0" smtClean="0"/>
              <a:t>в компьютерную </a:t>
            </a:r>
            <a:r>
              <a:rPr lang="ru-RU" sz="1800" b="1" dirty="0" smtClean="0"/>
              <a:t>графику</a:t>
            </a:r>
            <a:endParaRPr lang="ru-RU" sz="18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Виды компьютерной графики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По своему "профессиональному" назначению средства компьютерной графики </a:t>
            </a:r>
            <a:r>
              <a:rPr lang="ru-RU" sz="1400" b="1" dirty="0" smtClean="0"/>
              <a:t>и анимации </a:t>
            </a:r>
            <a:r>
              <a:rPr lang="ru-RU" sz="1400" b="1" dirty="0" smtClean="0"/>
              <a:t>можно подразделить на следующие группы</a:t>
            </a:r>
            <a:r>
              <a:rPr lang="ru-RU" sz="1400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 smtClean="0"/>
              <a:t>пакеты компьютерной графики для полиграфии; </a:t>
            </a: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программы </a:t>
            </a:r>
            <a:r>
              <a:rPr lang="ru-RU" sz="1400" dirty="0" smtClean="0"/>
              <a:t>двумерной компьютерной живописи; </a:t>
            </a: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презентационные </a:t>
            </a:r>
            <a:r>
              <a:rPr lang="ru-RU" sz="1400" dirty="0" smtClean="0"/>
              <a:t>пакеты; программы двумерной анимации, используемые для создания динамических изображений и спецэффектов в кино</a:t>
            </a:r>
            <a:r>
              <a:rPr lang="ru-RU" sz="14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 smtClean="0"/>
              <a:t>программы для двумерного и трехмерного моделирования, применяемые для дизайнерских и инженерных разработок; </a:t>
            </a: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пакеты </a:t>
            </a:r>
            <a:r>
              <a:rPr lang="ru-RU" sz="1400" dirty="0" smtClean="0"/>
              <a:t>трехмерной анимации, используемые для создания рекламных и музыкальных клипов и кинофильмов; </a:t>
            </a: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комплексы </a:t>
            </a:r>
            <a:r>
              <a:rPr lang="ru-RU" sz="1400" dirty="0" smtClean="0"/>
              <a:t>для обработки видеоизображений, необходимые для наложения анимационных спецэффектов на видеозапись; </a:t>
            </a: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программы </a:t>
            </a:r>
            <a:r>
              <a:rPr lang="ru-RU" sz="1400" dirty="0" smtClean="0"/>
              <a:t>для научной визуализации. Программы компьютерной графики и анимации представляют профессиональный интерес для художников и дизайнеров, полиграфистов и кинематографистов, разработчиков компьютерных игр и создателей образовательных программ, </a:t>
            </a:r>
            <a:r>
              <a:rPr lang="ru-RU" sz="1400" dirty="0" err="1" smtClean="0"/>
              <a:t>клип-мейкеров</a:t>
            </a:r>
            <a:r>
              <a:rPr lang="ru-RU" sz="1400" dirty="0" smtClean="0"/>
              <a:t> и ученых, а также любых специалистов, которым необходимо создавать, использовать и обрабатывать самые разнообразные изображения.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Векторные и растровые изображения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По своей структуре изображения могут быть растровыми и векторными. Например, сканер при считывании разбивает изображение на множество мелких элементов (пикселей) и формирует из них растровую картинку. Цвет каждого пикселя записывается в память компьютера при помощи определенного количества битов. Бит - минимальная единица памяти компьютера, которая может хранить либо значение 0, </a:t>
            </a:r>
            <a:r>
              <a:rPr lang="ru-RU" sz="1400" dirty="0" smtClean="0"/>
              <a:t>либо</a:t>
            </a:r>
          </a:p>
          <a:p>
            <a:r>
              <a:rPr lang="ru-RU" sz="1400" dirty="0" smtClean="0"/>
              <a:t>Пиксель </a:t>
            </a:r>
            <a:r>
              <a:rPr lang="ru-RU" sz="1400" dirty="0" smtClean="0"/>
              <a:t>представляет собой наименьший адресуемый элемент растрового изображения. Если Вы говорите, что картинка имеет разрешение 800x600, то эти числа отражают количество пикселей по горизонтали (800) и вертикали (600). Чем больше количество пикселей в изображении, тем лучше его разрешение на экране и на печати. </a:t>
            </a:r>
            <a:endParaRPr lang="ru-RU" sz="1400" dirty="0" smtClean="0"/>
          </a:p>
          <a:p>
            <a:r>
              <a:rPr lang="ru-RU" sz="1400" dirty="0" smtClean="0"/>
              <a:t>Число </a:t>
            </a:r>
            <a:r>
              <a:rPr lang="ru-RU" sz="1400" dirty="0" smtClean="0"/>
              <a:t>цветов, в которые можно раскрасить отдельный пиксель, определяется двумя в степени, равной количеству битов, хранящих цветовую информацию о пикселе. В контрастной черно-белой картинке каждый пиксель кодируется одним битом. </a:t>
            </a:r>
            <a:r>
              <a:rPr lang="ru-RU" sz="1400" dirty="0" err="1" smtClean="0"/>
              <a:t>Восьмибитное</a:t>
            </a:r>
            <a:r>
              <a:rPr lang="ru-RU" sz="1400" dirty="0" smtClean="0"/>
              <a:t> </a:t>
            </a:r>
            <a:r>
              <a:rPr lang="ru-RU" sz="1400" dirty="0" smtClean="0"/>
              <a:t>изображение позволяет иметь 256 </a:t>
            </a:r>
            <a:r>
              <a:rPr lang="ru-RU" sz="1400" dirty="0" smtClean="0"/>
              <a:t>цветов.</a:t>
            </a:r>
          </a:p>
          <a:p>
            <a:r>
              <a:rPr lang="ru-RU" sz="1400" dirty="0" smtClean="0"/>
              <a:t>С помощью векторной графики объекты строятся из так называемых "примитивов" - линий, окружностей, кривых, кубов, сфер и т.д. Примитив не нужно рисовать - выбрав пиктограмму с изображением или названием, например, сферы, вы просто задаете ее параметры (координаты центра, радиус, количество граней на поверхности и т.п.), а уж компьютер чертит ее сам. 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Специфика растровой графики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Достоинства</a:t>
            </a:r>
          </a:p>
          <a:p>
            <a:r>
              <a:rPr lang="ru-RU" sz="1400" dirty="0" smtClean="0"/>
              <a:t>Растровая </a:t>
            </a:r>
            <a:r>
              <a:rPr lang="ru-RU" sz="1400" dirty="0" smtClean="0"/>
              <a:t>графика эффективно представляет реальные образы, т.к. человеческий глаз приспособлен для восприятия мира как огромных наборов дискретных элементов, образующих предметы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 </a:t>
            </a:r>
            <a:r>
              <a:rPr lang="ru-RU" sz="1400" dirty="0" smtClean="0"/>
              <a:t>Хорошее растровое изображение выглядит </a:t>
            </a:r>
            <a:r>
              <a:rPr lang="ru-RU" sz="1400" dirty="0" smtClean="0"/>
              <a:t>реалистично.</a:t>
            </a:r>
          </a:p>
          <a:p>
            <a:r>
              <a:rPr lang="ru-RU" sz="1400" dirty="0" smtClean="0"/>
              <a:t>Растровое </a:t>
            </a:r>
            <a:r>
              <a:rPr lang="ru-RU" sz="1400" dirty="0" smtClean="0"/>
              <a:t>изображение наиболее адаптировано для распространенных растровых устройств вывода - лазерных принтеров и др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Недостатки</a:t>
            </a:r>
            <a:endParaRPr lang="ru-RU" sz="1400" dirty="0" smtClean="0"/>
          </a:p>
          <a:p>
            <a:r>
              <a:rPr lang="ru-RU" sz="1400" dirty="0" smtClean="0"/>
              <a:t>Занимают большой объем памяти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Редактирование </a:t>
            </a:r>
            <a:r>
              <a:rPr lang="ru-RU" sz="1400" dirty="0" smtClean="0"/>
              <a:t>больших растровых изображений, занимающих большие массивы памяти, требуют большие ресурсы компьютера и, следовательно, требуют большего времени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Трудоемкий </a:t>
            </a:r>
            <a:r>
              <a:rPr lang="ru-RU" sz="1400" dirty="0" smtClean="0"/>
              <a:t>процесс редактирования растровых изображений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При </a:t>
            </a:r>
            <a:r>
              <a:rPr lang="ru-RU" sz="1400" dirty="0" smtClean="0"/>
              <a:t>увеличении размеров изображения сильно ухудшается качество</a:t>
            </a:r>
            <a:r>
              <a:rPr lang="ru-RU" sz="1400" dirty="0" smtClean="0"/>
              <a:t>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>Adobe Photoshop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Обзор используемых в полиграфии программ для обработки изображений стоит начать с растрового пакета </a:t>
            </a:r>
            <a:r>
              <a:rPr lang="ru-RU" sz="1400" dirty="0" err="1" smtClean="0"/>
              <a:t>Photoshop</a:t>
            </a:r>
            <a:r>
              <a:rPr lang="ru-RU" sz="1400" dirty="0" smtClean="0"/>
              <a:t> фирмы </a:t>
            </a:r>
            <a:r>
              <a:rPr lang="ru-RU" sz="1400" dirty="0" err="1" smtClean="0"/>
              <a:t>Adobe</a:t>
            </a:r>
            <a:r>
              <a:rPr lang="ru-RU" sz="1400" dirty="0" smtClean="0"/>
              <a:t>. Он является чем-то вроде образца для сравнения с другими программами того же назначения: эти программы обладают средствами для </a:t>
            </a:r>
            <a:r>
              <a:rPr lang="ru-RU" sz="1400" dirty="0" err="1" smtClean="0"/>
              <a:t>цветокоррекции</a:t>
            </a:r>
            <a:r>
              <a:rPr lang="ru-RU" sz="1400" dirty="0" smtClean="0"/>
              <a:t> сканированных изображений, ретуширования фотографий, позволяют использовать спецэффекты и маски, необходимые для редактирования и монтажа растровых изображений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Photoshop</a:t>
            </a:r>
            <a:r>
              <a:rPr lang="ru-RU" sz="1400" dirty="0" smtClean="0"/>
              <a:t> очень распространен среди </a:t>
            </a:r>
            <a:r>
              <a:rPr lang="ru-RU" sz="1400" dirty="0" smtClean="0"/>
              <a:t>пользователей. </a:t>
            </a:r>
            <a:r>
              <a:rPr lang="ru-RU" sz="1400" dirty="0" smtClean="0"/>
              <a:t>Последние версии пакета поддерживают многослойную структуру изображений, содержат инструменты для создания и редактирования векторных контуров. </a:t>
            </a:r>
            <a:endParaRPr lang="ru-RU" sz="1400" dirty="0" smtClean="0"/>
          </a:p>
          <a:p>
            <a:r>
              <a:rPr lang="ru-RU" sz="1400" dirty="0" err="1" smtClean="0"/>
              <a:t>Photoshop</a:t>
            </a:r>
            <a:r>
              <a:rPr lang="ru-RU" sz="1400" dirty="0" smtClean="0"/>
              <a:t> </a:t>
            </a:r>
            <a:r>
              <a:rPr lang="ru-RU" sz="1400" dirty="0" smtClean="0"/>
              <a:t>позволяет пользоваться различными масками и большим количеством фильтров, обладает широким спектром средств для работы с цветом и создания спецэффектов.</a:t>
            </a:r>
            <a:endParaRPr lang="ru-RU" sz="1400" dirty="0"/>
          </a:p>
        </p:txBody>
      </p:sp>
      <p:pic>
        <p:nvPicPr>
          <p:cNvPr id="4" name="Рисунок 3" descr="tu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572008"/>
            <a:ext cx="2381253" cy="17859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Специфика векторной графики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Преимущества </a:t>
            </a:r>
            <a:r>
              <a:rPr lang="ru-RU" sz="1400" dirty="0" smtClean="0"/>
              <a:t>векторной графики.</a:t>
            </a:r>
            <a:br>
              <a:rPr lang="ru-RU" sz="1400" dirty="0" smtClean="0"/>
            </a:br>
            <a:r>
              <a:rPr lang="ru-RU" sz="1400" dirty="0" smtClean="0"/>
              <a:t>Векторная </a:t>
            </a:r>
            <a:r>
              <a:rPr lang="ru-RU" sz="1400" dirty="0" smtClean="0"/>
              <a:t>графика использует все преимущества разрешающей способности любого устройства вывода (используется максимально возможное количество точек устройства), что позволяет изменять размеры векторного рисунка без потери </a:t>
            </a:r>
            <a:r>
              <a:rPr lang="ru-RU" sz="1400" dirty="0" smtClean="0"/>
              <a:t>качества.</a:t>
            </a:r>
          </a:p>
          <a:p>
            <a:r>
              <a:rPr lang="ru-RU" sz="1400" dirty="0" smtClean="0"/>
              <a:t>Векторная </a:t>
            </a:r>
            <a:r>
              <a:rPr lang="ru-RU" sz="1400" dirty="0" smtClean="0"/>
              <a:t>графика позволяет редактировать отдельные части рисунка, не оказывая влияния на </a:t>
            </a:r>
            <a:r>
              <a:rPr lang="ru-RU" sz="1400" dirty="0" smtClean="0"/>
              <a:t>остальные</a:t>
            </a:r>
          </a:p>
          <a:p>
            <a:r>
              <a:rPr lang="ru-RU" sz="1400" dirty="0" smtClean="0"/>
              <a:t>Векторные </a:t>
            </a:r>
            <a:r>
              <a:rPr lang="ru-RU" sz="1400" dirty="0" smtClean="0"/>
              <a:t>изображения, не содержащие растровых объектов, занимают относительно небольшое место в памяти компьютера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Недостатки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Векторные изображения выглядят искусственно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Легко </a:t>
            </a:r>
            <a:r>
              <a:rPr lang="ru-RU" sz="1400" dirty="0" smtClean="0"/>
              <a:t>масштабировать, но меньше оттенков и полутонов чем в растровой графике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Применение</a:t>
            </a:r>
            <a:r>
              <a:rPr lang="ru-RU" sz="1400" dirty="0" smtClean="0"/>
              <a:t>: компьютерная полиграфия, системы компьютерного проектирования, компьютерный дизайн и реклама.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>Adobe Illustrator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Векторный пакет </a:t>
            </a:r>
            <a:r>
              <a:rPr lang="ru-RU" sz="1400" dirty="0" err="1" smtClean="0"/>
              <a:t>Illustrator</a:t>
            </a:r>
            <a:r>
              <a:rPr lang="ru-RU" sz="1400" dirty="0" smtClean="0"/>
              <a:t> той же фирмы </a:t>
            </a:r>
            <a:r>
              <a:rPr lang="ru-RU" sz="1400" dirty="0" err="1" smtClean="0"/>
              <a:t>Adobe</a:t>
            </a:r>
            <a:r>
              <a:rPr lang="ru-RU" sz="1400" dirty="0" smtClean="0"/>
              <a:t> разработан для </a:t>
            </a:r>
            <a:r>
              <a:rPr lang="ru-RU" sz="1400" dirty="0" err="1" smtClean="0"/>
              <a:t>Macintosh</a:t>
            </a:r>
            <a:r>
              <a:rPr lang="ru-RU" sz="1400" dirty="0" smtClean="0"/>
              <a:t>, </a:t>
            </a:r>
            <a:r>
              <a:rPr lang="ru-RU" sz="1400" dirty="0" err="1" smtClean="0"/>
              <a:t>PowerMacintosh</a:t>
            </a:r>
            <a:r>
              <a:rPr lang="ru-RU" sz="1400" dirty="0" smtClean="0"/>
              <a:t> и </a:t>
            </a:r>
            <a:r>
              <a:rPr lang="ru-RU" sz="1400" dirty="0" err="1" smtClean="0"/>
              <a:t>Windows</a:t>
            </a:r>
            <a:r>
              <a:rPr lang="ru-RU" sz="1400" dirty="0" smtClean="0"/>
              <a:t>. Он предназначен для создания иллюстраций и разработки общего дизайна страниц и ориентирован на вывод готовых изображений с высоким разрешением. Пакет позволяет создавать фигуры и символы произвольной формы, а затем масштабировать, вращать и деформировать их. Кроме того, </a:t>
            </a:r>
            <a:r>
              <a:rPr lang="ru-RU" sz="1400" dirty="0" err="1" smtClean="0"/>
              <a:t>Illustrator</a:t>
            </a:r>
            <a:r>
              <a:rPr lang="ru-RU" sz="1400" dirty="0" smtClean="0"/>
              <a:t> содержит широкий спектр инструментов для работы с текстом и многостраничными документами. </a:t>
            </a:r>
            <a:endParaRPr lang="ru-RU" sz="1400" dirty="0"/>
          </a:p>
        </p:txBody>
      </p:sp>
      <p:pic>
        <p:nvPicPr>
          <p:cNvPr id="4" name="Рисунок 3" descr="vector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3714752"/>
            <a:ext cx="3258346" cy="230350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</TotalTime>
  <Words>648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Краткий обзор программ компьютерной графики  </vt:lpstr>
      <vt:lpstr>Виды компьютерной графики</vt:lpstr>
      <vt:lpstr>Векторные и растровые изображения </vt:lpstr>
      <vt:lpstr>Специфика растровой графики</vt:lpstr>
      <vt:lpstr>Adobe Photoshop </vt:lpstr>
      <vt:lpstr>Специфика векторной графики</vt:lpstr>
      <vt:lpstr>Adobe Illustrator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Краткий обзор программ компьютерной графики и анимации </dc:title>
  <dc:creator>Home</dc:creator>
  <cp:lastModifiedBy>Home</cp:lastModifiedBy>
  <cp:revision>3</cp:revision>
  <dcterms:created xsi:type="dcterms:W3CDTF">2017-03-13T06:03:57Z</dcterms:created>
  <dcterms:modified xsi:type="dcterms:W3CDTF">2017-03-13T06:28:51Z</dcterms:modified>
</cp:coreProperties>
</file>