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AA080-2E24-4FAB-8A5C-B56E4E600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80A061-62EB-4728-A7CB-51B8B2FBE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AEC84-EFE1-41C6-B218-6526C821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363237-A073-4A80-9E0C-D89B7AC6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A106F4-9955-45A6-BBC7-8A485FE0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4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6290C-F714-48C7-96A2-DCEB2896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ADF3D9-4E99-4FA5-92CB-AB9685690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A83C6-1A41-4FB3-9385-FDD48D8F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3C36C-0DD5-4E57-9332-6BE83E5F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38755-5868-426A-A705-F8714254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BEDE3D-BB53-47F6-B889-F6021C9F9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414373-6619-405B-BB6E-960054B56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605712-B9A0-4448-89E3-E5F82F8F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31A05-1F43-41CC-A0A7-F2FD439C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CC552-93E0-4CF9-B0C9-C9BB661C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4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D2576-C828-449A-9256-3D527254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21C82-14B8-4C34-B2FF-CD564E188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72C183-EF98-4481-964C-0417885F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EE092A-8B2E-4868-9E8B-A944CBA5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E46E3-6D2A-40FF-9E67-3274AAFF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5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54BC9-2B9E-48ED-8D28-6A7523A4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9C962B-7EE1-4EEC-B8A5-80D07F302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70FE6-B3FB-4F50-8C09-F5C28042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56494-FF82-4388-A244-3A7431A0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4A2D58-6428-4AEA-92A6-960BE017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65CA9-6C17-4805-9C99-ABE04918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C1FB3-FFD0-42E3-9A1B-A0E3EBF20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FDCBCE-271F-4A0C-8A6B-8517E46A3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627026-D76D-441C-BB9E-92ACAF36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17152A-09D8-4F53-8B2D-E115D95A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51BFE7-DB02-4D60-816A-747A0762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A18AA-FD7D-4C3C-9E35-6F715ABF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6CD1F-55CB-48D7-81C2-E5CC8F912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E17F95-F95E-47DD-B8BE-BD0719BB6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433C37-59FC-4367-958C-F1E361909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DE2CB0-494A-4119-B047-5A0910536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181CD3-C4E0-4F47-B2CE-77170013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505AEA-3D94-4E9E-A288-E0EDD747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6D905F-8D93-418F-94FC-96500638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7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55D3D-5C8F-4F8D-861B-A68213F7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8563CA-D2C8-4D97-B2F2-FEDFCBC66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F1C1D6-80AF-439E-8DAA-C7E51F2C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9E889C-8A70-4ADE-97BD-659BA502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1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9FF8B3-40CD-4F65-9A60-C917E35A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A7702A-6018-4AF4-99BB-47C4F978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C4C674-74AC-4365-8436-A77511ED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4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7E2F-9AEB-4CD7-B268-EDDB0806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A1922-19DE-4AE2-89A9-88AAE900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53DA2B-C91F-45B3-AEC8-0B4770400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32DBD-53FE-4125-9132-DD87708E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DC5FF0-2775-47AB-936D-0AFBA51A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4F1CF-D4E4-4EEC-917C-574668D8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0EDFD-4CC4-4716-965A-4FE4DCF3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FBF8E0-8EE7-4D62-B364-DC9CBF9CC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755BF8-A5A8-47EB-8106-C3F463E5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84115-6A7E-48A8-A238-DCA1BE81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D611B4-B87F-428E-98B2-FECBAEEC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CA47C-FA69-4A2E-A334-6211CF22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9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DB807-3BF2-4038-8BC3-48C34DF62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7C0924-0C55-423B-95A2-FE4636ED6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1EE6E-5116-4E2D-ACCC-B500753B4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8ABEA-C50E-4B82-8FAA-1900964CF89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8EBCD-4EB7-4CD1-8717-4A354530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A39CA-E369-48D1-BA3C-F1B8DB4E2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2FB5-FE8E-4D67-A8DA-0761207F4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3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75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B0C13-57E3-49D1-9903-717908475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ru-RU" sz="5000">
                <a:solidFill>
                  <a:srgbClr val="FFFFFF"/>
                </a:solidFill>
              </a:rPr>
              <a:t>Профилактика заболеваний  дыхательной системы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8A14E0-CE85-4DC3-B296-50BEED1CC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13708" y="4013165"/>
            <a:ext cx="125213" cy="629102"/>
          </a:xfrm>
        </p:spPr>
        <p:txBody>
          <a:bodyPr anchor="t">
            <a:normAutofit/>
          </a:bodyPr>
          <a:lstStyle/>
          <a:p>
            <a:pPr algn="r"/>
            <a:endParaRPr lang="ru-RU" sz="18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A53A8D-DDC5-42EB-BD9F-B0B7BC37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611" y="1986480"/>
            <a:ext cx="6112492" cy="34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4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AEC6D-F5DF-4DA1-9BBB-B2E437CD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FFFFFF"/>
                </a:solidFill>
              </a:rPr>
              <a:t>Профилактика заболеваний дыхательной системы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218A6E-A365-45D3-80AE-344CE85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2502049"/>
            <a:ext cx="2115455" cy="186629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702C93-44C9-4F38-A118-2F0EC6A74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2310" y="2606351"/>
            <a:ext cx="1645297" cy="16452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CA3E1-83DC-4E32-84E1-5973DC24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2" y="795548"/>
            <a:ext cx="4071839" cy="5275603"/>
          </a:xfrm>
        </p:spPr>
        <p:txBody>
          <a:bodyPr anchor="ctr">
            <a:normAutofit lnSpcReduction="10000"/>
          </a:bodyPr>
          <a:lstStyle/>
          <a:p>
            <a:r>
              <a:rPr lang="ru-RU" sz="2400" dirty="0"/>
              <a:t>1. </a:t>
            </a:r>
            <a:r>
              <a:rPr lang="ru-RU" dirty="0"/>
              <a:t>Отказ от курения</a:t>
            </a:r>
          </a:p>
          <a:p>
            <a:r>
              <a:rPr lang="ru-RU" dirty="0"/>
              <a:t>2. Свежий чистый воздух, проветривание</a:t>
            </a:r>
          </a:p>
          <a:p>
            <a:r>
              <a:rPr lang="ru-RU" dirty="0"/>
              <a:t>3. Достаточная двигательная активность</a:t>
            </a:r>
          </a:p>
          <a:p>
            <a:r>
              <a:rPr lang="ru-RU" dirty="0"/>
              <a:t>4. Рациональное питание</a:t>
            </a:r>
          </a:p>
          <a:p>
            <a:r>
              <a:rPr lang="ru-RU" dirty="0"/>
              <a:t>5. Правильное дыхание и дыхательная гимнастика</a:t>
            </a:r>
          </a:p>
          <a:p>
            <a:r>
              <a:rPr lang="ru-RU" dirty="0"/>
              <a:t>6. Личная гигиена</a:t>
            </a:r>
          </a:p>
        </p:txBody>
      </p:sp>
    </p:spTree>
    <p:extLst>
      <p:ext uri="{BB962C8B-B14F-4D97-AF65-F5344CB8AC3E}">
        <p14:creationId xmlns:p14="http://schemas.microsoft.com/office/powerpoint/2010/main" val="212891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96968-C288-45A0-934C-19E8F30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ru-RU" sz="4000" b="1" dirty="0"/>
              <a:t>Заболевания дыхательной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E5997-06F2-48F3-9DDB-50A165BF2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ru-RU" dirty="0"/>
              <a:t>ОРВИ</a:t>
            </a:r>
          </a:p>
          <a:p>
            <a:r>
              <a:rPr lang="ru-RU" dirty="0"/>
              <a:t>Ринит</a:t>
            </a:r>
          </a:p>
          <a:p>
            <a:r>
              <a:rPr lang="ru-RU" dirty="0"/>
              <a:t>Фарингит</a:t>
            </a:r>
          </a:p>
          <a:p>
            <a:r>
              <a:rPr lang="ru-RU" dirty="0"/>
              <a:t>Трахеит</a:t>
            </a:r>
          </a:p>
          <a:p>
            <a:r>
              <a:rPr lang="ru-RU" dirty="0"/>
              <a:t>Бронхит</a:t>
            </a:r>
          </a:p>
          <a:p>
            <a:r>
              <a:rPr lang="ru-RU" dirty="0"/>
              <a:t>Пневмония</a:t>
            </a:r>
          </a:p>
          <a:p>
            <a:r>
              <a:rPr lang="ru-RU" dirty="0"/>
              <a:t>Бронхиальная астма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77D59B-4B75-4CB9-80E6-3AAE0A62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884461"/>
            <a:ext cx="4475531" cy="50858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634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74F8AF4-57A5-4D34-BE10-B0515FB90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4" b="877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534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B90CF-CCC4-4DD2-BDFA-11E8D711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240" y="227629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Бронхит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D3B2A50-A501-4F3B-A4BF-1A4ADB3E8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39"/>
          <a:stretch/>
        </p:blipFill>
        <p:spPr>
          <a:xfrm>
            <a:off x="571507" y="845607"/>
            <a:ext cx="7697227" cy="5166785"/>
          </a:xfrm>
          <a:prstGeom prst="rect">
            <a:avLst/>
          </a:prstGeom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36E7CC-A080-4382-BB1D-8E7FD16DB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393" y="3551874"/>
            <a:ext cx="4135615" cy="28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2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F50954-892E-453F-8E98-03ED98DD4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5" r="11369" b="-4"/>
          <a:stretch/>
        </p:blipFill>
        <p:spPr>
          <a:xfrm>
            <a:off x="603504" y="417317"/>
            <a:ext cx="3549663" cy="315783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94B17-E42B-46CF-96B6-6FEF15695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4" r="6464" b="1"/>
          <a:stretch/>
        </p:blipFill>
        <p:spPr>
          <a:xfrm>
            <a:off x="4321880" y="694484"/>
            <a:ext cx="4186168" cy="373002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DA6F90-7F59-4610-AADC-D7F99A0D4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39"/>
          <a:stretch/>
        </p:blipFill>
        <p:spPr>
          <a:xfrm>
            <a:off x="8589349" y="406044"/>
            <a:ext cx="2909608" cy="259256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69AC-FBCB-4A6C-BD1A-75512132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50664" cy="2129586"/>
          </a:xfrm>
          <a:noFill/>
        </p:spPr>
        <p:txBody>
          <a:bodyPr anchor="t"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Пневмония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EC5379-1D07-4E5E-A106-A7F23F849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206" y="4665962"/>
            <a:ext cx="5994666" cy="2129599"/>
          </a:xfrm>
          <a:noFill/>
        </p:spPr>
        <p:txBody>
          <a:bodyPr anchor="t"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Возбудители-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Вирусы</a:t>
            </a:r>
          </a:p>
          <a:p>
            <a:r>
              <a:rPr lang="ru-RU" sz="2400" dirty="0">
                <a:solidFill>
                  <a:schemeClr val="bg1"/>
                </a:solidFill>
              </a:rPr>
              <a:t>Бактерии</a:t>
            </a:r>
          </a:p>
          <a:p>
            <a:r>
              <a:rPr lang="ru-RU" sz="2400" dirty="0">
                <a:solidFill>
                  <a:schemeClr val="bg1"/>
                </a:solidFill>
              </a:rPr>
              <a:t>Грибки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3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1E6CE-A62C-4962-BDCD-110A9F2D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5000" dirty="0">
                <a:solidFill>
                  <a:srgbClr val="FFFFFF"/>
                </a:solidFill>
              </a:rPr>
              <a:t>Основные симптомы пневмонии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4B4972"/>
          </a:solidFill>
          <a:ln w="25400">
            <a:solidFill>
              <a:srgbClr val="4B4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F1660B-1240-4FEE-A94B-98AD9926D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26" b="10630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9EEF3-5B17-4CBC-98E7-437B5D18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17" y="93308"/>
            <a:ext cx="7474172" cy="1325563"/>
          </a:xfrm>
        </p:spPr>
        <p:txBody>
          <a:bodyPr>
            <a:normAutofit/>
          </a:bodyPr>
          <a:lstStyle/>
          <a:p>
            <a:r>
              <a:rPr lang="ru-RU" b="1" dirty="0"/>
              <a:t>Хроническая обструктивная болезнь легких (ХОБЛ)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DF8F5-F38A-4BB5-8981-6CCAA234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592495"/>
            <a:ext cx="7360299" cy="4253502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общепризнанным подходом сегодня является выделение ХОБЛ в самостоятельную нозологическую единицу. Обструкция, т.е. сужение, сокращение просветов воздухоносных путей (как правило, в нижней части бронхиального древа) сопровождается воспалительным процессом и приводит к постепенно прогрессирующей дыхательной недостаточности на фоне дегенеративно-дистрофических изменений в паренхиматозных тканях легких, альвеол и бронхов.</a:t>
            </a:r>
          </a:p>
          <a:p>
            <a:endParaRPr lang="ru-RU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25A13DE-1DBB-4042-A569-D3A1F3C13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6AF25B-81D0-4DC4-8CC1-8D6438407EC5}"/>
              </a:ext>
            </a:extLst>
          </p:cNvPr>
          <p:cNvSpPr/>
          <p:nvPr/>
        </p:nvSpPr>
        <p:spPr>
          <a:xfrm>
            <a:off x="1136429" y="5584105"/>
            <a:ext cx="747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1" dirty="0">
                <a:solidFill>
                  <a:srgbClr val="222426"/>
                </a:solidFill>
                <a:effectLst/>
                <a:latin typeface="YS Text"/>
              </a:rPr>
              <a:t>Сегодня ХОБЛ занимает четвертое место в перечне наиболее смертоносных заболеваний человека. </a:t>
            </a:r>
            <a:r>
              <a:rPr lang="ru-RU" sz="2400" i="1" dirty="0">
                <a:solidFill>
                  <a:srgbClr val="FF0000"/>
                </a:solidFill>
              </a:rPr>
              <a:t>Главной причиной ХОБЛ является табакокурение. </a:t>
            </a:r>
          </a:p>
        </p:txBody>
      </p:sp>
    </p:spTree>
    <p:extLst>
      <p:ext uri="{BB962C8B-B14F-4D97-AF65-F5344CB8AC3E}">
        <p14:creationId xmlns:p14="http://schemas.microsoft.com/office/powerpoint/2010/main" val="78903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7FB86-4EC4-47FA-AEEE-5FA77F9D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303030"/>
                </a:solidFill>
              </a:rPr>
              <a:t>Бронхиальная астма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DB58CB-92F0-4558-8C1A-0E6C50751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9"/>
          <a:stretch/>
        </p:blipFill>
        <p:spPr>
          <a:xfrm>
            <a:off x="841248" y="604158"/>
            <a:ext cx="6049941" cy="435011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2D3C15-32AA-4206-923C-9FAA30C14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601315"/>
            <a:ext cx="4008101" cy="4384342"/>
          </a:xfrm>
        </p:spPr>
        <p:txBody>
          <a:bodyPr anchor="ctr">
            <a:normAutofit/>
          </a:bodyPr>
          <a:lstStyle/>
          <a:p>
            <a:r>
              <a:rPr lang="ru-RU" sz="3600" dirty="0"/>
              <a:t>Виды:</a:t>
            </a:r>
          </a:p>
          <a:p>
            <a:r>
              <a:rPr lang="ru-RU" dirty="0"/>
              <a:t>Аллергическая</a:t>
            </a:r>
          </a:p>
          <a:p>
            <a:r>
              <a:rPr lang="ru-RU" dirty="0"/>
              <a:t>Инфекционно-аллергическая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0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8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B08C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98186-7D9D-4AD3-AF5C-6AE36D035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>
                <a:solidFill>
                  <a:srgbClr val="B08C53"/>
                </a:solidFill>
              </a:rPr>
              <a:t>Признаки бронхиальной астмы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F59FFF-806D-4C0E-A30A-DB05372B6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1" b="-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72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150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YS Text</vt:lpstr>
      <vt:lpstr>Тема Office</vt:lpstr>
      <vt:lpstr>Профилактика заболеваний  дыхательной системы</vt:lpstr>
      <vt:lpstr>Заболевания дыхательной системы</vt:lpstr>
      <vt:lpstr>Презентация PowerPoint</vt:lpstr>
      <vt:lpstr>Бронхит</vt:lpstr>
      <vt:lpstr>Пневмония</vt:lpstr>
      <vt:lpstr>Основные симптомы пневмонии</vt:lpstr>
      <vt:lpstr>Хроническая обструктивная болезнь легких (ХОБЛ)</vt:lpstr>
      <vt:lpstr>Бронхиальная астма</vt:lpstr>
      <vt:lpstr>Признаки бронхиальной астмы</vt:lpstr>
      <vt:lpstr>Профилактика заболеваний дыхательной системы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заболеваний  дыхательной системы</dc:title>
  <dc:creator>Зверева Марина Валентиновна</dc:creator>
  <cp:lastModifiedBy>Марина Зверева</cp:lastModifiedBy>
  <cp:revision>1</cp:revision>
  <dcterms:created xsi:type="dcterms:W3CDTF">2020-04-28T22:33:28Z</dcterms:created>
  <dcterms:modified xsi:type="dcterms:W3CDTF">2021-03-01T14:01:25Z</dcterms:modified>
</cp:coreProperties>
</file>