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70" r:id="rId5"/>
    <p:sldId id="271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58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62F9D4-3339-478D-BE70-D8D1590D7A8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C0C3D7-3EC4-4C99-BE28-873C80915D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9900"/>
                </a:solidFill>
              </a:rPr>
              <a:t>Горчичный цвет в интерьере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hdinterior.ru/wp-content/uploads/2017/04/gostinaya-v-retro-s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3372" cy="604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77272"/>
            <a:ext cx="8363272" cy="47828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Природный </a:t>
            </a:r>
            <a:r>
              <a:rPr lang="ru-RU" b="1" dirty="0" smtClean="0"/>
              <a:t>насыщенный </a:t>
            </a:r>
            <a:r>
              <a:rPr lang="ru-RU" b="1" dirty="0" smtClean="0"/>
              <a:t>оттенок горчичного  в качестве главного цвета в </a:t>
            </a:r>
            <a:r>
              <a:rPr lang="ru-RU" b="1" dirty="0" smtClean="0"/>
              <a:t>интерьере </a:t>
            </a:r>
            <a:r>
              <a:rPr lang="ru-RU" b="1" dirty="0" smtClean="0"/>
              <a:t>комнаты создает настроение весны </a:t>
            </a:r>
            <a:r>
              <a:rPr lang="ru-RU" b="1" dirty="0" smtClean="0"/>
              <a:t>и </a:t>
            </a:r>
            <a:r>
              <a:rPr lang="ru-RU" b="1" dirty="0" smtClean="0"/>
              <a:t>обновления.</a:t>
            </a:r>
            <a:endParaRPr lang="ru-RU" dirty="0"/>
          </a:p>
        </p:txBody>
      </p:sp>
      <p:pic>
        <p:nvPicPr>
          <p:cNvPr id="22530" name="Picture 2" descr="http://el-ab.ru/foto10.png?i=16403&amp;k=gorchichnij-cvet-oboev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55599" cy="5322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33256"/>
            <a:ext cx="7772400" cy="6223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Неожиданный цветовой </a:t>
            </a:r>
            <a:r>
              <a:rPr lang="ru-RU" dirty="0" smtClean="0"/>
              <a:t>д</a:t>
            </a:r>
            <a:r>
              <a:rPr lang="ru-RU" dirty="0" smtClean="0"/>
              <a:t>уэт: </a:t>
            </a:r>
            <a:r>
              <a:rPr lang="ru-RU" dirty="0" err="1" smtClean="0"/>
              <a:t>розовый</a:t>
            </a:r>
            <a:r>
              <a:rPr lang="ru-RU" dirty="0" smtClean="0"/>
              <a:t> и жёлто-горчичный в интерьере кухни.</a:t>
            </a:r>
            <a:endParaRPr lang="ru-RU" dirty="0"/>
          </a:p>
        </p:txBody>
      </p:sp>
      <p:pic>
        <p:nvPicPr>
          <p:cNvPr id="23554" name="Picture 2" descr="Розово-желтый интерьер кухн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848872" cy="531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949280"/>
            <a:ext cx="8507288" cy="908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Напористые цвета: фиолетовый, оранжевый, бордовый, смогут дополнить горчичный цвет в интерьере в качестве удачных аксессуаров. Они принесут с собой элементы вкуса и </a:t>
            </a:r>
            <a:r>
              <a:rPr lang="ru-RU" dirty="0" smtClean="0"/>
              <a:t>стиля.</a:t>
            </a:r>
            <a:endParaRPr lang="ru-RU" dirty="0" smtClean="0"/>
          </a:p>
        </p:txBody>
      </p:sp>
      <p:sp>
        <p:nvSpPr>
          <p:cNvPr id="25602" name="AutoShape 2" descr="сочетание цветов горчич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сочетание цветов горчич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сочетание цветов горчич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informbuilding.ru/wp-content/uploads/2015/11/%D0%BA%D1%80%D0%B0%D1%81%D0%B8%D0%B2%D0%B0%D1%8F-%D0%B3%D0%BE%D1%81%D1%82%D0%B8%D0%BD%D0%B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28384" cy="525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229200"/>
            <a:ext cx="7772400" cy="1126360"/>
          </a:xfrm>
        </p:spPr>
        <p:txBody>
          <a:bodyPr/>
          <a:lstStyle/>
          <a:p>
            <a:r>
              <a:rPr lang="ru-RU" dirty="0" smtClean="0"/>
              <a:t>Одна из стен покрашена в горчичный цвет.</a:t>
            </a:r>
            <a:endParaRPr lang="ru-RU" dirty="0"/>
          </a:p>
        </p:txBody>
      </p:sp>
      <p:pic>
        <p:nvPicPr>
          <p:cNvPr id="24578" name="Picture 2" descr="http://svouimirukami.ru/wp-content/uploads/2016/12/tsvet-st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912768" cy="461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Горчичную </a:t>
            </a:r>
            <a:r>
              <a:rPr lang="ru-RU" dirty="0" smtClean="0"/>
              <a:t>палитру </a:t>
            </a:r>
            <a:r>
              <a:rPr lang="ru-RU" dirty="0" smtClean="0"/>
              <a:t>применяют чаще всего  </a:t>
            </a:r>
            <a:r>
              <a:rPr lang="ru-RU" dirty="0" smtClean="0"/>
              <a:t>в рамках стилей ретро, </a:t>
            </a:r>
            <a:r>
              <a:rPr lang="ru-RU" dirty="0" err="1" smtClean="0"/>
              <a:t>винтаж</a:t>
            </a:r>
            <a:r>
              <a:rPr lang="ru-RU" dirty="0" smtClean="0"/>
              <a:t>, </a:t>
            </a:r>
            <a:r>
              <a:rPr lang="ru-RU" dirty="0" smtClean="0"/>
              <a:t>однако современные </a:t>
            </a:r>
            <a:r>
              <a:rPr lang="ru-RU" dirty="0" smtClean="0"/>
              <a:t>направления </a:t>
            </a:r>
            <a:r>
              <a:rPr lang="ru-RU" dirty="0" smtClean="0"/>
              <a:t>такие, как минимализм  также  </a:t>
            </a:r>
            <a:r>
              <a:rPr lang="ru-RU" dirty="0" smtClean="0"/>
              <a:t>допускают его применение</a:t>
            </a:r>
            <a:r>
              <a:rPr lang="ru-RU" dirty="0" smtClean="0"/>
              <a:t>.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очетание горчичного цвета с другими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384376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33265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9900"/>
                </a:solidFill>
              </a:rPr>
              <a:t>Сочетания </a:t>
            </a:r>
            <a:r>
              <a:rPr lang="ru-RU" sz="2000" b="1" dirty="0" smtClean="0">
                <a:solidFill>
                  <a:srgbClr val="CC9900"/>
                </a:solidFill>
              </a:rPr>
              <a:t>горчичного в одежде</a:t>
            </a:r>
            <a:endParaRPr lang="ru-RU" sz="2000" b="1" dirty="0">
              <a:solidFill>
                <a:srgbClr val="CC9900"/>
              </a:solidFill>
            </a:endParaRPr>
          </a:p>
        </p:txBody>
      </p:sp>
      <p:pic>
        <p:nvPicPr>
          <p:cNvPr id="2054" name="Picture 6" descr="http://modnaya.org/uploads/posts/2016-01/14528018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627" y="908720"/>
            <a:ext cx="3691373" cy="3024335"/>
          </a:xfrm>
          <a:prstGeom prst="rect">
            <a:avLst/>
          </a:prstGeom>
          <a:noFill/>
        </p:spPr>
      </p:pic>
      <p:pic>
        <p:nvPicPr>
          <p:cNvPr id="2056" name="Picture 8" descr="https://cs6.livemaster.ru/storage/8e/53/88932420b16b8e25abf5e36e32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893003" cy="3114403"/>
          </a:xfrm>
          <a:prstGeom prst="rect">
            <a:avLst/>
          </a:prstGeom>
          <a:noFill/>
        </p:spPr>
      </p:pic>
      <p:pic>
        <p:nvPicPr>
          <p:cNvPr id="2058" name="Picture 10" descr="http://shkatulka-krasoty.ru/wp-content/uploads/2015/11/%D0%93%D0%BE%D1%80%D1%87%D0%B8%D1%87%D0%BD%D1%8B%D0%B9-%D1%86%D0%B2%D0%B5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93096"/>
            <a:ext cx="4451404" cy="2160240"/>
          </a:xfrm>
          <a:prstGeom prst="rect">
            <a:avLst/>
          </a:prstGeom>
          <a:noFill/>
        </p:spPr>
      </p:pic>
      <p:pic>
        <p:nvPicPr>
          <p:cNvPr id="2060" name="Picture 12" descr="https://woman-page.com/wp-content/uploads/2016/09/v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124744"/>
            <a:ext cx="202242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04456" cy="1224136"/>
          </a:xfrm>
        </p:spPr>
        <p:txBody>
          <a:bodyPr/>
          <a:lstStyle/>
          <a:p>
            <a:r>
              <a:rPr lang="ru-RU" sz="1800" dirty="0" smtClean="0"/>
              <a:t>Гармоничные сочетания горчичного в природе</a:t>
            </a:r>
            <a:endParaRPr lang="ru-RU" sz="1800" dirty="0"/>
          </a:p>
        </p:txBody>
      </p:sp>
      <p:pic>
        <p:nvPicPr>
          <p:cNvPr id="3074" name="Picture 2" descr="http://101oblik.ru/wp-content/uploads/2015/07/Trendyi-sezona-2015-v-tsv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373216" cy="5373216"/>
          </a:xfrm>
          <a:prstGeom prst="rect">
            <a:avLst/>
          </a:prstGeom>
          <a:noFill/>
        </p:spPr>
      </p:pic>
      <p:pic>
        <p:nvPicPr>
          <p:cNvPr id="3076" name="Picture 4" descr="https://i.pinimg.com/474x/64/b5/24/64b524b627aafb5e5f51ecae5ecd1f40--scheme-color-color-sche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86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СОВЕТЫ:</a:t>
            </a:r>
          </a:p>
          <a:p>
            <a:r>
              <a:rPr lang="ru-RU" dirty="0" smtClean="0"/>
              <a:t>Использовать </a:t>
            </a:r>
            <a:r>
              <a:rPr lang="ru-RU" dirty="0" smtClean="0"/>
              <a:t>горчичный допустимо в интерьере любой </a:t>
            </a:r>
            <a:r>
              <a:rPr lang="ru-RU" dirty="0" smtClean="0"/>
              <a:t>комнаты.</a:t>
            </a:r>
            <a:r>
              <a:rPr lang="ru-RU" dirty="0" smtClean="0"/>
              <a:t> Важно грамотно относится к общей картине дизайна, отмечать детали и придерживаться негласных </a:t>
            </a:r>
            <a:r>
              <a:rPr lang="ru-RU" dirty="0" smtClean="0"/>
              <a:t>правил.</a:t>
            </a:r>
          </a:p>
          <a:p>
            <a:r>
              <a:rPr lang="ru-RU" dirty="0" smtClean="0"/>
              <a:t>Для отделки стен с использованием горчичного, </a:t>
            </a:r>
            <a:r>
              <a:rPr lang="ru-RU" b="1" dirty="0" smtClean="0"/>
              <a:t>лучше всего выбрать ему одного компаньона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Обои из нескольких цветов будут сигнализировать об отсутствии конкретного плана, и явных проблемах со вкусом. Поэтому, </a:t>
            </a:r>
            <a:r>
              <a:rPr lang="ru-RU" dirty="0" smtClean="0"/>
              <a:t>чтобы внести </a:t>
            </a:r>
            <a:r>
              <a:rPr lang="ru-RU" dirty="0" smtClean="0"/>
              <a:t>разнообразие в интерьер, лучше </a:t>
            </a:r>
            <a:r>
              <a:rPr lang="ru-RU" dirty="0" smtClean="0"/>
              <a:t>добавить </a:t>
            </a:r>
            <a:r>
              <a:rPr lang="ru-RU" dirty="0" smtClean="0"/>
              <a:t>ярких аксессуаров с теми же бордовыми или фиолетовыми тонами.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горчичный цвет используется совместно с </a:t>
            </a:r>
            <a:r>
              <a:rPr lang="ru-RU" dirty="0" smtClean="0"/>
              <a:t> любым ярким </a:t>
            </a:r>
            <a:r>
              <a:rPr lang="ru-RU" dirty="0" smtClean="0"/>
              <a:t>тоном, </a:t>
            </a:r>
            <a:r>
              <a:rPr lang="ru-RU" dirty="0" smtClean="0"/>
              <a:t>то </a:t>
            </a:r>
            <a:r>
              <a:rPr lang="ru-RU" dirty="0" smtClean="0"/>
              <a:t>чтобы не перегружать цветами помещение, его всегда можно разбавить белым.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 smtClean="0"/>
              <a:t>спользование </a:t>
            </a:r>
            <a:r>
              <a:rPr lang="ru-RU" dirty="0" smtClean="0"/>
              <a:t>ярких тонов больше характерно для интерьера больших комнат. Если </a:t>
            </a:r>
            <a:r>
              <a:rPr lang="ru-RU" dirty="0" smtClean="0"/>
              <a:t>построить </a:t>
            </a:r>
            <a:r>
              <a:rPr lang="ru-RU" dirty="0" smtClean="0"/>
              <a:t>интерьер на горчичном цвете, сделав его основным, то оживить интерьер, внести в него изюминку, помогут все те же пестрые аксессуары.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комнат на южной стороне дома не рекомендуется использование горчичного цвета, по крайней мере в больших количествах. </a:t>
            </a:r>
            <a:endParaRPr lang="ru-RU" smtClean="0"/>
          </a:p>
          <a:p>
            <a:r>
              <a:rPr lang="ru-RU" smtClean="0"/>
              <a:t>На </a:t>
            </a:r>
            <a:r>
              <a:rPr lang="ru-RU" dirty="0" smtClean="0"/>
              <a:t>аксессуарах этот цвет вполне может быть приемлем, но не нужно заполнять им большие площади стен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3995936" cy="41764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Горчичный </a:t>
            </a:r>
            <a:r>
              <a:rPr lang="ru-RU" dirty="0" smtClean="0"/>
              <a:t>цвет </a:t>
            </a:r>
            <a:r>
              <a:rPr lang="ru-RU" dirty="0" smtClean="0"/>
              <a:t>получил своё название  за поразительную </a:t>
            </a:r>
            <a:r>
              <a:rPr lang="ru-RU" dirty="0" smtClean="0"/>
              <a:t>схожесть с расцветкой зерен спелой </a:t>
            </a:r>
            <a:r>
              <a:rPr lang="ru-RU" dirty="0" smtClean="0"/>
              <a:t>горчицы.</a:t>
            </a:r>
          </a:p>
          <a:p>
            <a:r>
              <a:rPr lang="ru-RU" dirty="0" smtClean="0"/>
              <a:t>Это насыщенней</a:t>
            </a:r>
            <a:r>
              <a:rPr lang="ru-RU" dirty="0" smtClean="0"/>
              <a:t>, немного с зеленоватым </a:t>
            </a:r>
            <a:r>
              <a:rPr lang="ru-RU" dirty="0" smtClean="0"/>
              <a:t>оттенком, теплый и яркий  цвет.</a:t>
            </a:r>
          </a:p>
          <a:p>
            <a:r>
              <a:rPr lang="ru-RU" dirty="0" smtClean="0"/>
              <a:t>Горчичный </a:t>
            </a:r>
            <a:r>
              <a:rPr lang="ru-RU" dirty="0" smtClean="0"/>
              <a:t>цвет, появляющийся </a:t>
            </a:r>
            <a:r>
              <a:rPr lang="ru-RU" dirty="0" smtClean="0"/>
              <a:t>при </a:t>
            </a:r>
            <a:r>
              <a:rPr lang="ru-RU" dirty="0" smtClean="0"/>
              <a:t>слиянии желтого и коричневого. Считается, что добавление коричневого к желтому придает этому цвету благородство, элегантность, насыщенность и </a:t>
            </a:r>
            <a:r>
              <a:rPr lang="ru-RU" dirty="0" smtClean="0"/>
              <a:t>глубину</a:t>
            </a:r>
          </a:p>
          <a:p>
            <a:r>
              <a:rPr lang="ru-RU" dirty="0" smtClean="0"/>
              <a:t> Для получения этого цвета нужно в желтый добавить </a:t>
            </a:r>
            <a:r>
              <a:rPr lang="ru-RU" dirty="0" smtClean="0"/>
              <a:t>немного красного и зеленого. Только в процессе смешивания можно понять, какого цвета потребуется больше, а какого - меньше. Возможно, для более темного оттенка понадобится и толика черного. А для горчичного в стиле </a:t>
            </a:r>
            <a:r>
              <a:rPr lang="ru-RU" dirty="0" err="1" smtClean="0"/>
              <a:t>шебби-шик</a:t>
            </a:r>
            <a:r>
              <a:rPr lang="ru-RU" dirty="0" smtClean="0"/>
              <a:t> - капелька белого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17410" name="Picture 2" descr="http://st3-fashiony.ru/pic/style/pic/33262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762500" cy="2714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357301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Горчичный цвет и его оттенки </a:t>
            </a:r>
            <a:endParaRPr lang="ru-RU" dirty="0"/>
          </a:p>
        </p:txBody>
      </p:sp>
      <p:pic>
        <p:nvPicPr>
          <p:cNvPr id="17416" name="Picture 8" descr="http://promhoztorg.ru/files/products/00000000052.95x95.jpg?823614ca55f38e03d3c0802fa002f8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2027505" cy="1771401"/>
          </a:xfrm>
          <a:prstGeom prst="rect">
            <a:avLst/>
          </a:prstGeom>
          <a:noFill/>
        </p:spPr>
      </p:pic>
      <p:pic>
        <p:nvPicPr>
          <p:cNvPr id="17418" name="Picture 10" descr="http://www.lucky-gift.com/wordpress/wp-content/uploads/2015/05/%D0%BE%D0%B4%D0%B5%D0%B6%D0%B4%D0%B0-%D0%BF%D0%BE-%D1%86%D0%B2%D0%B5%D1%82%D0%BE%D1%82%D0%B8%D0%BF%D1%83-%D0%B6%D0%B5%D0%BB%D1%82%D1%8B%D0%B9-%D0%B3%D0%BE%D1%80%D1%87%D0%B8%D1%87%D0%BD%D1%8B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5694797" cy="2194949"/>
          </a:xfrm>
          <a:prstGeom prst="rect">
            <a:avLst/>
          </a:prstGeom>
          <a:noFill/>
        </p:spPr>
      </p:pic>
      <p:pic>
        <p:nvPicPr>
          <p:cNvPr id="17420" name="Picture 12" descr="http://www.znakotveta.ru/i/Stul-Calligaris-Basil-CS%5C1348-0021357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8092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создания уникальных интерьеров дизайнеры зачастую используют оригинальные цвета. Подобные цвета сложны в использовании, поэтому простые </a:t>
            </a:r>
            <a:r>
              <a:rPr lang="ru-RU" dirty="0" smtClean="0"/>
              <a:t>люди </a:t>
            </a:r>
            <a:r>
              <a:rPr lang="ru-RU" dirty="0" smtClean="0"/>
              <a:t>их редко применяют, но у профессиональных дизайнеров </a:t>
            </a:r>
            <a:r>
              <a:rPr lang="ru-RU" dirty="0" smtClean="0"/>
              <a:t>таких проблем нет.</a:t>
            </a:r>
          </a:p>
          <a:p>
            <a:r>
              <a:rPr lang="ru-RU" dirty="0" smtClean="0"/>
              <a:t>Один из оригинальных, но очень интересных цветов — </a:t>
            </a:r>
            <a:r>
              <a:rPr lang="ru-RU" dirty="0" smtClean="0">
                <a:solidFill>
                  <a:srgbClr val="CC9900"/>
                </a:solidFill>
              </a:rPr>
              <a:t>горчичный</a:t>
            </a:r>
          </a:p>
          <a:p>
            <a:r>
              <a:rPr lang="ru-RU" dirty="0" smtClean="0">
                <a:solidFill>
                  <a:srgbClr val="CC9900"/>
                </a:solidFill>
              </a:rPr>
              <a:t>Горчичный </a:t>
            </a:r>
            <a:r>
              <a:rPr lang="ru-RU" dirty="0" smtClean="0">
                <a:solidFill>
                  <a:srgbClr val="CC9900"/>
                </a:solidFill>
              </a:rPr>
              <a:t>цвет </a:t>
            </a:r>
            <a:r>
              <a:rPr lang="ru-RU" dirty="0" smtClean="0"/>
              <a:t>в </a:t>
            </a:r>
            <a:r>
              <a:rPr lang="ru-RU" dirty="0" smtClean="0"/>
              <a:t>интерьере – на любителя</a:t>
            </a:r>
            <a:r>
              <a:rPr lang="ru-RU" b="1" dirty="0" smtClean="0"/>
              <a:t>.</a:t>
            </a:r>
            <a:r>
              <a:rPr lang="ru-RU" dirty="0" smtClean="0"/>
              <a:t>  Если </a:t>
            </a:r>
            <a:r>
              <a:rPr lang="ru-RU" dirty="0" smtClean="0"/>
              <a:t>чисто-желтый – это цвет радости, полного оптимизма и солнечного настроения, то </a:t>
            </a:r>
            <a:r>
              <a:rPr lang="ru-RU" dirty="0" smtClean="0"/>
              <a:t>его горчичный </a:t>
            </a:r>
            <a:r>
              <a:rPr lang="ru-RU" dirty="0" smtClean="0"/>
              <a:t>оттенок </a:t>
            </a:r>
            <a:r>
              <a:rPr lang="ru-RU" dirty="0" smtClean="0"/>
              <a:t> - более сдержанный и аристократичный цвет.</a:t>
            </a:r>
          </a:p>
          <a:p>
            <a:r>
              <a:rPr lang="ru-RU" dirty="0" smtClean="0"/>
              <a:t>Несмотря </a:t>
            </a:r>
            <a:r>
              <a:rPr lang="ru-RU" dirty="0" smtClean="0"/>
              <a:t>на то, что </a:t>
            </a:r>
            <a:r>
              <a:rPr lang="ru-RU" dirty="0" smtClean="0"/>
              <a:t>он </a:t>
            </a:r>
            <a:r>
              <a:rPr lang="ru-RU" dirty="0" smtClean="0"/>
              <a:t>встречается в природе, человеческий глаз всегда задерживается на нем, как на чем-либо непривычном.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772400" cy="4680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Горчичную палитру применяют чаще всего  в рамках стилей ретро, </a:t>
            </a:r>
            <a:r>
              <a:rPr lang="ru-RU" dirty="0" err="1" smtClean="0"/>
              <a:t>винтаж</a:t>
            </a:r>
            <a:r>
              <a:rPr lang="ru-RU" dirty="0" smtClean="0"/>
              <a:t>, однако современные направления такие, как минимализм  также  допускают его применение.  </a:t>
            </a:r>
          </a:p>
          <a:p>
            <a:r>
              <a:rPr lang="ru-RU" dirty="0" smtClean="0"/>
              <a:t>В 90 % случаев горчичные тона используются в качестве </a:t>
            </a:r>
            <a:r>
              <a:rPr lang="ru-RU" dirty="0" smtClean="0"/>
              <a:t>главных, </a:t>
            </a:r>
            <a:r>
              <a:rPr lang="ru-RU" dirty="0" smtClean="0"/>
              <a:t>а дополнительными, фоновыми выбирают другие теплые цвета, либо нейтральный </a:t>
            </a:r>
            <a:r>
              <a:rPr lang="ru-RU" dirty="0" smtClean="0"/>
              <a:t>белый или серый. </a:t>
            </a:r>
            <a:r>
              <a:rPr lang="ru-RU" dirty="0" smtClean="0"/>
              <a:t>В </a:t>
            </a:r>
            <a:r>
              <a:rPr lang="ru-RU" dirty="0" smtClean="0"/>
              <a:t>таком сочетании  </a:t>
            </a:r>
            <a:r>
              <a:rPr lang="ru-RU" dirty="0" smtClean="0"/>
              <a:t>горчичный показывает всю глубину и насыщенность своего тона, </a:t>
            </a:r>
            <a:r>
              <a:rPr lang="ru-RU" dirty="0" smtClean="0"/>
              <a:t> </a:t>
            </a:r>
            <a:r>
              <a:rPr lang="ru-RU" dirty="0" smtClean="0"/>
              <a:t>при этом наполняет комнату теплой аурой </a:t>
            </a:r>
            <a:r>
              <a:rPr lang="ru-RU" dirty="0" smtClean="0"/>
              <a:t>уюта.</a:t>
            </a:r>
          </a:p>
          <a:p>
            <a:r>
              <a:rPr lang="ru-RU" dirty="0" smtClean="0"/>
              <a:t>В сочетании  с холодными тонами горчичный становится </a:t>
            </a:r>
            <a:r>
              <a:rPr lang="ru-RU" dirty="0" smtClean="0"/>
              <a:t>более элегантным и строгим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Трудности </a:t>
            </a:r>
            <a:r>
              <a:rPr lang="ru-RU" dirty="0" smtClean="0"/>
              <a:t>сочетаемости горчичного в большей степени зависят от насыщенности и глубины этого цвета. Чем темнее тон, тем сложнее к нему подобрать гармоничного </a:t>
            </a:r>
            <a:r>
              <a:rPr lang="ru-RU" dirty="0" smtClean="0"/>
              <a:t>компаньона.</a:t>
            </a:r>
          </a:p>
          <a:p>
            <a:r>
              <a:rPr lang="ru-RU" dirty="0" smtClean="0"/>
              <a:t>Также </a:t>
            </a:r>
            <a:r>
              <a:rPr lang="ru-RU" dirty="0" smtClean="0"/>
              <a:t>для грамотного применения горчичного, очень важно выстроить правильное освещение в комнате, чтобы цвет стен не искажался, а обои-компаньоны не забирали внимание на себя.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24744"/>
            <a:ext cx="7690048" cy="54006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Среди </a:t>
            </a:r>
            <a:r>
              <a:rPr lang="ru-RU" dirty="0" smtClean="0"/>
              <a:t>достойных </a:t>
            </a:r>
            <a:r>
              <a:rPr lang="ru-RU" dirty="0" smtClean="0"/>
              <a:t>тонов можно выбирать компаньона к </a:t>
            </a:r>
            <a:r>
              <a:rPr lang="ru-RU" dirty="0" smtClean="0"/>
              <a:t>горчичному:</a:t>
            </a:r>
          </a:p>
          <a:p>
            <a:r>
              <a:rPr lang="ru-RU" dirty="0" smtClean="0"/>
              <a:t>бежевый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кремовый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зеленый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голубой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бирюзовый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белый, серый, </a:t>
            </a:r>
            <a:r>
              <a:rPr lang="ru-RU" dirty="0" smtClean="0"/>
              <a:t>черный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коричневый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желтый; </a:t>
            </a:r>
            <a:endParaRPr lang="ru-RU" dirty="0" smtClean="0"/>
          </a:p>
          <a:p>
            <a:r>
              <a:rPr lang="ru-RU" dirty="0" smtClean="0"/>
              <a:t>фиолетовый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оранжевый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бордовый. </a:t>
            </a:r>
          </a:p>
          <a:p>
            <a:endParaRPr lang="ru-RU" dirty="0" smtClean="0"/>
          </a:p>
          <a:p>
            <a:r>
              <a:rPr lang="ru-RU" b="1" dirty="0" smtClean="0"/>
              <a:t>Черный </a:t>
            </a:r>
            <a:r>
              <a:rPr lang="ru-RU" dirty="0" smtClean="0"/>
              <a:t>цвет поможет выстроит ровные пропорции, позволит поделить комнату на зоны и внесет некоторую строгость. Применение в интерьере комнаты черного, как дополнительного цвета, всегда обосновано. </a:t>
            </a:r>
            <a:endParaRPr lang="ru-RU" dirty="0" smtClean="0"/>
          </a:p>
          <a:p>
            <a:r>
              <a:rPr lang="ru-RU" b="1" dirty="0" smtClean="0"/>
              <a:t>Белый</a:t>
            </a:r>
            <a:r>
              <a:rPr lang="ru-RU" dirty="0" smtClean="0"/>
              <a:t> </a:t>
            </a:r>
            <a:r>
              <a:rPr lang="ru-RU" dirty="0" smtClean="0"/>
              <a:t>будет способствовать визуальному расширению границ комнаты, освежит интерьер и придаст ему легкости. Белый уже негласно присутствует в палитре цветов вашей комнаты на потолке, возможно стоит дополнить его присутствие мебелью и на этом ограничиться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Один из оттенков коричневого — шоколадный, так же уместен в интерьере с </a:t>
            </a:r>
            <a:r>
              <a:rPr lang="ru-RU" dirty="0" smtClean="0"/>
              <a:t>горчичным.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9900"/>
                </a:solidFill>
              </a:rPr>
              <a:t>Сочетания горчичного с другими цветами</a:t>
            </a:r>
            <a:endParaRPr lang="ru-RU" sz="2400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314600" cy="1080120"/>
          </a:xfrm>
        </p:spPr>
        <p:txBody>
          <a:bodyPr/>
          <a:lstStyle/>
          <a:p>
            <a:r>
              <a:rPr lang="ru-RU" sz="2000" dirty="0" smtClean="0"/>
              <a:t>Сочетания горчичного с другими цветами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3861048"/>
            <a:ext cx="2664296" cy="2494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Горчичные прекрасно сочетается со многими цветами:</a:t>
            </a:r>
          </a:p>
          <a:p>
            <a:r>
              <a:rPr lang="ru-RU" dirty="0" smtClean="0"/>
              <a:t>родственными, нейтральными, контрастными.</a:t>
            </a:r>
            <a:endParaRPr lang="ru-RU" dirty="0"/>
          </a:p>
        </p:txBody>
      </p:sp>
      <p:pic>
        <p:nvPicPr>
          <p:cNvPr id="18434" name="Picture 2" descr="http://img0.liveinternet.ru/images/attach/c/0/120/266/120266492_4045361_27b950d77d43152a4f0ad6ee696ed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5781675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229200"/>
            <a:ext cx="7772400" cy="151216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Для создания максимально теплого и уютного интерьера, стоит использовать </a:t>
            </a:r>
            <a:r>
              <a:rPr lang="ru-RU" b="1" dirty="0" smtClean="0"/>
              <a:t>горчичный, бежевый</a:t>
            </a:r>
            <a:r>
              <a:rPr lang="ru-RU" dirty="0" smtClean="0"/>
              <a:t> и его оттенки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таком интерьере будет </a:t>
            </a:r>
            <a:r>
              <a:rPr lang="ru-RU" dirty="0" smtClean="0"/>
              <a:t>ощущение спокойствия, тепла </a:t>
            </a:r>
            <a:r>
              <a:rPr lang="ru-RU" dirty="0" smtClean="0"/>
              <a:t>и </a:t>
            </a:r>
            <a:r>
              <a:rPr lang="ru-RU" dirty="0" smtClean="0"/>
              <a:t>уюта.</a:t>
            </a:r>
          </a:p>
          <a:p>
            <a:r>
              <a:rPr lang="ru-RU" dirty="0" smtClean="0"/>
              <a:t>Оптимальное </a:t>
            </a:r>
            <a:r>
              <a:rPr lang="ru-RU" dirty="0" smtClean="0"/>
              <a:t>сочетание цветов для использования в спальнях на северной стороне дома. </a:t>
            </a:r>
            <a:r>
              <a:rPr lang="ru-RU" dirty="0" smtClean="0"/>
              <a:t>Оба </a:t>
            </a:r>
            <a:r>
              <a:rPr lang="ru-RU" dirty="0" smtClean="0"/>
              <a:t>классических цвета отлично будут смотреться с горчичным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6626" name="Picture 2" descr="Использование оттенков желтого в интерьере всей кварти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15550" cy="457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512064"/>
            <a:ext cx="2026568" cy="914400"/>
          </a:xfrm>
        </p:spPr>
        <p:txBody>
          <a:bodyPr/>
          <a:lstStyle/>
          <a:p>
            <a:r>
              <a:rPr lang="ru-RU" sz="1800" dirty="0" smtClean="0"/>
              <a:t>Сочетания с нейтральными цветами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573016"/>
            <a:ext cx="2520280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Горчичный диван на бело-сером фоне</a:t>
            </a:r>
            <a:endParaRPr lang="ru-RU" dirty="0"/>
          </a:p>
        </p:txBody>
      </p:sp>
      <p:pic>
        <p:nvPicPr>
          <p:cNvPr id="19458" name="Picture 2" descr="http://hvosty.ru/wp-content/uploads/2016/03/4f6a12efb9ba02f14dbd0ee5ee33b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5429250" cy="3228975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сочетание горчичного цвета с другими в интерь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82742"/>
            <a:ext cx="5112568" cy="3527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783560"/>
            <a:ext cx="2962672" cy="4572000"/>
          </a:xfrm>
        </p:spPr>
        <p:txBody>
          <a:bodyPr/>
          <a:lstStyle/>
          <a:p>
            <a:r>
              <a:rPr lang="ru-RU" dirty="0" smtClean="0"/>
              <a:t>Сочетание горчичного с желтым, серым, черным, коричневым, белым</a:t>
            </a:r>
            <a:endParaRPr lang="ru-RU" dirty="0"/>
          </a:p>
        </p:txBody>
      </p:sp>
      <p:pic>
        <p:nvPicPr>
          <p:cNvPr id="20482" name="Picture 2" descr="http://vip-1gl.ru/vipberrrt/501323bd0293d8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</TotalTime>
  <Words>833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Горчичный цвет в интерьере</vt:lpstr>
      <vt:lpstr>Слайд 2</vt:lpstr>
      <vt:lpstr>Слайд 3</vt:lpstr>
      <vt:lpstr>Слайд 4</vt:lpstr>
      <vt:lpstr>Слайд 5</vt:lpstr>
      <vt:lpstr>Сочетания горчичного с другими цветами</vt:lpstr>
      <vt:lpstr>Слайд 7</vt:lpstr>
      <vt:lpstr>Сочетания с нейтральными цветами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Гармоничные сочетания горчичного в природе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Горчичный цвет в интерьере</dc:title>
  <dc:creator>user</dc:creator>
  <cp:lastModifiedBy>user</cp:lastModifiedBy>
  <cp:revision>18</cp:revision>
  <dcterms:created xsi:type="dcterms:W3CDTF">2017-11-14T17:35:07Z</dcterms:created>
  <dcterms:modified xsi:type="dcterms:W3CDTF">2017-11-14T20:27:48Z</dcterms:modified>
</cp:coreProperties>
</file>