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8" r:id="rId4"/>
    <p:sldId id="279" r:id="rId5"/>
    <p:sldId id="280" r:id="rId6"/>
    <p:sldId id="257" r:id="rId7"/>
    <p:sldId id="261" r:id="rId8"/>
    <p:sldId id="260" r:id="rId9"/>
    <p:sldId id="262" r:id="rId10"/>
    <p:sldId id="266" r:id="rId11"/>
    <p:sldId id="267" r:id="rId12"/>
    <p:sldId id="268" r:id="rId13"/>
    <p:sldId id="273" r:id="rId14"/>
    <p:sldId id="274" r:id="rId15"/>
    <p:sldId id="275" r:id="rId16"/>
    <p:sldId id="269" r:id="rId17"/>
    <p:sldId id="264" r:id="rId18"/>
    <p:sldId id="271" r:id="rId19"/>
    <p:sldId id="272" r:id="rId20"/>
    <p:sldId id="263" r:id="rId21"/>
    <p:sldId id="265" r:id="rId22"/>
    <p:sldId id="258" r:id="rId23"/>
    <p:sldId id="259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574"/>
    <a:srgbClr val="996633"/>
    <a:srgbClr val="372C4A"/>
    <a:srgbClr val="403541"/>
    <a:srgbClr val="B8AABA"/>
    <a:srgbClr val="5264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4663-E641-45DD-9C40-5894CC4CE853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8E69-E7D4-45C7-BD4B-20E9D580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6574"/>
                </a:solidFill>
              </a:rPr>
              <a:t>Нейтральные цвета В интерьере</a:t>
            </a:r>
            <a:endParaRPr lang="ru-RU" b="1" dirty="0">
              <a:solidFill>
                <a:srgbClr val="58657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Картинки по запросу нейтральные цвета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715000" cy="4029075"/>
          </a:xfrm>
          <a:prstGeom prst="rect">
            <a:avLst/>
          </a:prstGeom>
          <a:noFill/>
        </p:spPr>
      </p:pic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952328" cy="3965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Прихожая со шкафом-ку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752528" cy="6753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холл-лестница в частном до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Мрамор в интерьере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carlioni.ru/wa-data/public/site/img/bathroom-design-layout-white-marble-tiles-white-marble-flooring-metal-towel-racks-black-mosaic-glass-seat-white-rectangle-vanity-unit-b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213917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19256" cy="504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586574"/>
                </a:solidFill>
              </a:rPr>
              <a:t>Полудрагоценные </a:t>
            </a:r>
            <a:r>
              <a:rPr lang="ru-RU" sz="2000" b="1" dirty="0" smtClean="0">
                <a:solidFill>
                  <a:srgbClr val="586574"/>
                </a:solidFill>
              </a:rPr>
              <a:t>камни в интерьере. Г. Казань</a:t>
            </a:r>
            <a:endParaRPr lang="ru-RU" sz="2000" b="1" dirty="0">
              <a:solidFill>
                <a:srgbClr val="586574"/>
              </a:solidFill>
            </a:endParaRPr>
          </a:p>
        </p:txBody>
      </p:sp>
      <p:pic>
        <p:nvPicPr>
          <p:cNvPr id="31746" name="Picture 2" descr="https://xn----8sbanuzbqpdcmn4o.xn--p1ai/d/1662248/d/ston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565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Эффект камня в интерьере</a:t>
            </a:r>
            <a:endParaRPr lang="ru-RU" dirty="0"/>
          </a:p>
        </p:txBody>
      </p:sp>
      <p:pic>
        <p:nvPicPr>
          <p:cNvPr id="32770" name="Picture 2" descr="https://systemautepleniya.com/wp-content/uploads/2017/03/efekt-kam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9873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88224" y="5517232"/>
            <a:ext cx="2098576" cy="10081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Классика</a:t>
            </a:r>
            <a:endParaRPr lang="ru-RU" sz="1800" dirty="0"/>
          </a:p>
        </p:txBody>
      </p:sp>
      <p:pic>
        <p:nvPicPr>
          <p:cNvPr id="26626" name="Picture 2" descr="07klassicheskiydizaynintereraprihozhaya.jpg (Изображение JPEG, 1200 × 1500 пикселов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4968552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04856" cy="4900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B8AABA"/>
                </a:solidFill>
              </a:rPr>
              <a:t>                           Нейтральные цвета. Светлый и</a:t>
            </a:r>
            <a:r>
              <a:rPr lang="ru-RU" sz="2000" b="1" dirty="0" smtClean="0">
                <a:solidFill>
                  <a:srgbClr val="372C4A"/>
                </a:solidFill>
              </a:rPr>
              <a:t> темный </a:t>
            </a:r>
            <a:r>
              <a:rPr lang="ru-RU" sz="2000" b="1" dirty="0" smtClean="0">
                <a:solidFill>
                  <a:srgbClr val="B8AABA"/>
                </a:solidFill>
              </a:rPr>
              <a:t>колорит</a:t>
            </a:r>
            <a:endParaRPr lang="ru-RU" sz="2000" b="1" dirty="0">
              <a:solidFill>
                <a:srgbClr val="B8AA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924944"/>
            <a:ext cx="3168352" cy="28803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Светлая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весна и светлое лето </a:t>
            </a:r>
          </a:p>
        </p:txBody>
      </p:sp>
      <p:pic>
        <p:nvPicPr>
          <p:cNvPr id="21506" name="Picture 2" descr="http://trendytips.ru/wp-content/uploads/2013/06/tsvetotip-svetloe-leto-tsvet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764704"/>
            <a:ext cx="4896544" cy="2429584"/>
          </a:xfrm>
          <a:prstGeom prst="rect">
            <a:avLst/>
          </a:prstGeom>
          <a:noFill/>
        </p:spPr>
      </p:pic>
      <p:pic>
        <p:nvPicPr>
          <p:cNvPr id="21508" name="Picture 4" descr="http://knitting-pro.ru/images/phocagallery/designs/color-theory/color-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896544" cy="3280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616530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Гармония нейтральных цветов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6237312"/>
            <a:ext cx="3394720" cy="360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Кожаный паркет</a:t>
            </a:r>
            <a:endParaRPr lang="ru-RU" dirty="0"/>
          </a:p>
        </p:txBody>
      </p:sp>
      <p:pic>
        <p:nvPicPr>
          <p:cNvPr id="27650" name="Picture 2" descr="https://parket-metr.ru/wp-content/uploads/2015/05/skin-parque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Кожаный пол</a:t>
            </a:r>
            <a:endParaRPr lang="ru-RU" dirty="0"/>
          </a:p>
        </p:txBody>
      </p:sp>
      <p:pic>
        <p:nvPicPr>
          <p:cNvPr id="29698" name="Picture 2" descr="http://polvamvdom.ru/f/product/10-015-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5725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 В нейтральную или базовую цветовую гамму принято включать оттенки ахроматической гаммы (серый разной тональности) и приглушенные оттенки коричневого – от сливочного до темно-шоколадного, теплые и холодные.</a:t>
            </a:r>
            <a:endParaRPr lang="ru-RU" dirty="0" smtClean="0"/>
          </a:p>
          <a:p>
            <a:r>
              <a:rPr lang="ru-RU" dirty="0"/>
              <a:t>Жилое пространство, спроектированное в </a:t>
            </a:r>
            <a:r>
              <a:rPr lang="ru-RU" dirty="0" smtClean="0"/>
              <a:t>нейтральных натуральных </a:t>
            </a:r>
            <a:r>
              <a:rPr lang="ru-RU" dirty="0"/>
              <a:t>оттенках, дарит нам изысканную теплую атмосферу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Соединяя </a:t>
            </a:r>
            <a:r>
              <a:rPr lang="ru-RU" dirty="0"/>
              <a:t>разные по фактуре материалы (ткань, кожу, бархат, искусственный мех), </a:t>
            </a:r>
            <a:r>
              <a:rPr lang="ru-RU" dirty="0" smtClean="0"/>
              <a:t>можно создавать </a:t>
            </a:r>
            <a:r>
              <a:rPr lang="ru-RU" dirty="0"/>
              <a:t>современный вид </a:t>
            </a:r>
            <a:r>
              <a:rPr lang="ru-RU" dirty="0" smtClean="0"/>
              <a:t>интерьера. 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2280" y="1600200"/>
            <a:ext cx="15945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blog.peredelka.tv/wp-content/uploads/2013/01/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vipkraska.ru/images/stories/dulux/katalog/NEUTRALS%20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7716"/>
            <a:ext cx="5004048" cy="653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ivetstudent.com/uploads/posts/2013-04/1365610093_slay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084168" cy="4563126"/>
          </a:xfrm>
          <a:prstGeom prst="rect">
            <a:avLst/>
          </a:prstGeom>
          <a:noFill/>
        </p:spPr>
      </p:pic>
      <p:pic>
        <p:nvPicPr>
          <p:cNvPr id="8196" name="Picture 4" descr="http://ic.pics.livejournal.com/ivijovany/27302977/46870/46870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6220675" cy="2604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all-dizajn.ru/wp-content/uploads/2017/04/Sochetanie-tsvetov-v-interere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336704" cy="633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-nus-1.pinme.ru/tumb/600/photo/6b/e3/6be35a8f69a13643402430d67f481c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624736" cy="6262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dn-nus-1.pinme.ru/tumb/600/photo/25/aa/25aa314105dd3df61e95e540a11b49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5904656" cy="5940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2818656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Оттенки </a:t>
            </a:r>
            <a:r>
              <a:rPr lang="ru-RU" sz="3100" b="1" dirty="0"/>
              <a:t>серого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661248"/>
            <a:ext cx="7416824" cy="792088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Элегантный и спокойный, "самый французский" серый </a:t>
            </a:r>
            <a:r>
              <a:rPr lang="ru-RU" dirty="0" smtClean="0"/>
              <a:t>цвет</a:t>
            </a:r>
            <a:r>
              <a:rPr lang="ru-RU" dirty="0"/>
              <a:t> </a:t>
            </a:r>
            <a:r>
              <a:rPr lang="ru-RU" dirty="0" smtClean="0"/>
              <a:t>может быть теплым </a:t>
            </a:r>
            <a:r>
              <a:rPr lang="ru-RU" dirty="0"/>
              <a:t>или </a:t>
            </a:r>
            <a:r>
              <a:rPr lang="ru-RU" dirty="0" smtClean="0"/>
              <a:t>холодным лишь </a:t>
            </a:r>
            <a:r>
              <a:rPr lang="ru-RU" dirty="0"/>
              <a:t>благодаря примесям хроматического цвета. Например, холодный оттенок полыни, появившийся в результате изумрудной примеси или, благодаря добавленной капле алого красного, теплый оттенок пыльной розы.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2" name="Picture 2" descr="https://www.topdom.ru/uploaded/article/neutral-interior-shades/27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3"/>
            <a:ext cx="6480720" cy="4860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6093296"/>
            <a:ext cx="3682752" cy="360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Темные полы</a:t>
            </a:r>
            <a:endParaRPr lang="ru-RU" dirty="0"/>
          </a:p>
        </p:txBody>
      </p:sp>
      <p:pic>
        <p:nvPicPr>
          <p:cNvPr id="36868" name="Picture 4" descr="Темные пол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36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6237312"/>
            <a:ext cx="4464496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Серые полы</a:t>
            </a:r>
            <a:endParaRPr lang="ru-RU" dirty="0"/>
          </a:p>
        </p:txBody>
      </p:sp>
      <p:pic>
        <p:nvPicPr>
          <p:cNvPr id="37890" name="Picture 2" descr="серый пол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39567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26474"/>
                </a:solidFill>
              </a:rPr>
              <a:t>Палитра нейтральных цветов и их сочетания</a:t>
            </a:r>
            <a:endParaRPr lang="ru-RU" sz="2800" b="1" dirty="0">
              <a:solidFill>
                <a:srgbClr val="52647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3"/>
            <a:ext cx="8229600" cy="50405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Сочетание </a:t>
            </a:r>
            <a:r>
              <a:rPr lang="ru-RU" dirty="0"/>
              <a:t>цветов в интерьере на примере 2-х и 4-х нейтральных оттенков.</a:t>
            </a:r>
          </a:p>
        </p:txBody>
      </p:sp>
      <p:pic>
        <p:nvPicPr>
          <p:cNvPr id="4098" name="Picture 2" descr="http://vd.net.ua/wp-content/uploads/2016/06/14-cveta-3-1024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2" y="1628800"/>
            <a:ext cx="9105528" cy="2578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Гармония нейтральных цветов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vnutri-doma.ru/wp-content/uploads/2011/02/svet-gostin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394261" cy="348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https://xn--80akibkoqohe.com.ua/wp-content/uploads/2017/01/kak_podobrat_tsvet_dlya_interera67676132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9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6633"/>
                </a:solidFill>
              </a:rPr>
              <a:t>Правила сочетания коричневого цвета</a:t>
            </a:r>
            <a:endParaRPr lang="ru-RU" sz="2800" b="1" dirty="0">
              <a:solidFill>
                <a:srgbClr val="9966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4248" y="1412776"/>
            <a:ext cx="2016224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remontbp.com/wp-content/uploads/2014/07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904656" cy="5432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114</Words>
  <Application>Microsoft Office PowerPoint</Application>
  <PresentationFormat>Экран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Нейтральные цвета В интерьере</vt:lpstr>
      <vt:lpstr>Слайд 2</vt:lpstr>
      <vt:lpstr> Оттенки серого </vt:lpstr>
      <vt:lpstr>Слайд 4</vt:lpstr>
      <vt:lpstr>Слайд 5</vt:lpstr>
      <vt:lpstr>Палитра нейтральных цветов и их сочетания</vt:lpstr>
      <vt:lpstr>Гармония нейтральных цветов</vt:lpstr>
      <vt:lpstr>Слайд 8</vt:lpstr>
      <vt:lpstr>Правила сочетания коричневого цвета</vt:lpstr>
      <vt:lpstr>Слайд 10</vt:lpstr>
      <vt:lpstr>Слайд 11</vt:lpstr>
      <vt:lpstr>Слайд 12</vt:lpstr>
      <vt:lpstr>Мрамор в интерьере</vt:lpstr>
      <vt:lpstr>Слайд 14</vt:lpstr>
      <vt:lpstr>Слайд 15</vt:lpstr>
      <vt:lpstr>Слайд 16</vt:lpstr>
      <vt:lpstr>                           Нейтральные цвета. Светлый и темный колорит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2017-10-31T20:11:10Z</dcterms:created>
  <dcterms:modified xsi:type="dcterms:W3CDTF">2017-10-31T22:16:56Z</dcterms:modified>
</cp:coreProperties>
</file>